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4.6.2020.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9215"/>
            <a:ext cx="3168352" cy="4691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</a:bodyPr>
          <a:lstStyle/>
          <a:p>
            <a:r>
              <a:rPr lang="hr-HR" sz="6000" b="1" dirty="0" err="1" smtClean="0">
                <a:latin typeface="Bradley Hand ITC" panose="03070402050302030203" pitchFamily="66" charset="0"/>
              </a:rPr>
              <a:t>Biserica</a:t>
            </a:r>
            <a:r>
              <a:rPr lang="hr-HR" sz="6000" b="1" dirty="0" smtClean="0">
                <a:latin typeface="Bradley Hand ITC" panose="03070402050302030203" pitchFamily="66" charset="0"/>
              </a:rPr>
              <a:t> i zmaj</a:t>
            </a:r>
            <a:endParaRPr lang="hr-HR" sz="6000" b="1" dirty="0">
              <a:latin typeface="Bradley Hand ITC" panose="03070402050302030203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Napisao i </a:t>
            </a:r>
            <a:r>
              <a:rPr lang="hr-HR" dirty="0" err="1" smtClean="0"/>
              <a:t>ilustirao</a:t>
            </a:r>
            <a:r>
              <a:rPr lang="hr-HR" dirty="0" smtClean="0"/>
              <a:t>: </a:t>
            </a:r>
          </a:p>
          <a:p>
            <a:pPr algn="r"/>
            <a:r>
              <a:rPr lang="hr-HR" dirty="0" smtClean="0"/>
              <a:t>Lovro </a:t>
            </a:r>
            <a:r>
              <a:rPr lang="hr-HR" dirty="0" smtClean="0"/>
              <a:t>Perčin</a:t>
            </a:r>
          </a:p>
          <a:p>
            <a:pPr algn="r"/>
            <a:r>
              <a:rPr lang="hr-HR" dirty="0" smtClean="0"/>
              <a:t>2.razred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15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600" b="1" dirty="0" smtClean="0"/>
              <a:t>Jednom davno živjela je jedna djevojka po imenu  </a:t>
            </a:r>
            <a:r>
              <a:rPr lang="hr-HR" sz="1600" b="1" dirty="0" err="1" smtClean="0"/>
              <a:t>Biserica</a:t>
            </a:r>
            <a:r>
              <a:rPr lang="hr-HR" sz="1600" b="1" dirty="0" smtClean="0"/>
              <a:t>. </a:t>
            </a:r>
            <a:r>
              <a:rPr lang="hr-HR" sz="1600" b="1" dirty="0" smtClean="0"/>
              <a:t>Ona je živjela u jednom </a:t>
            </a:r>
            <a:r>
              <a:rPr lang="hr-HR" sz="1600" b="1" dirty="0" smtClean="0"/>
              <a:t> </a:t>
            </a:r>
            <a:r>
              <a:rPr lang="hr-HR" sz="1600" b="1" dirty="0" smtClean="0"/>
              <a:t>malenom selu, ali na jednoj planini koja je jako, jako visoko živio je jedan zmaj i jedino što je on volio jesti bile su čarape i cipele!</a:t>
            </a:r>
            <a:endParaRPr lang="hr-HR" sz="1600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0"/>
            <a:ext cx="5688632" cy="5328592"/>
          </a:xfrm>
        </p:spPr>
      </p:pic>
    </p:spTree>
    <p:extLst>
      <p:ext uri="{BB962C8B-B14F-4D97-AF65-F5344CB8AC3E}">
        <p14:creationId xmlns:p14="http://schemas.microsoft.com/office/powerpoint/2010/main" val="36120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Noću, po velikoj i strašnoj grmljavini, zmaj bi poletio i kroz prozor bi djeci krao cipele i čarape.</a:t>
            </a:r>
            <a:endParaRPr lang="hr-HR" sz="1800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268760"/>
            <a:ext cx="5112568" cy="5400599"/>
          </a:xfrm>
        </p:spPr>
      </p:pic>
    </p:spTree>
    <p:extLst>
      <p:ext uri="{BB962C8B-B14F-4D97-AF65-F5344CB8AC3E}">
        <p14:creationId xmlns:p14="http://schemas.microsoft.com/office/powerpoint/2010/main" val="280032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800" b="1" dirty="0" smtClean="0"/>
              <a:t>Jedne noći, prije nego je počela grmljavina </a:t>
            </a:r>
            <a:r>
              <a:rPr lang="hr-HR" sz="1800" b="1" dirty="0" err="1" smtClean="0"/>
              <a:t>Biserica</a:t>
            </a:r>
            <a:r>
              <a:rPr lang="hr-HR" sz="1800" b="1" dirty="0" smtClean="0"/>
              <a:t> je šetala selom </a:t>
            </a:r>
            <a:r>
              <a:rPr lang="hr-HR" sz="1800" b="1" smtClean="0"/>
              <a:t>i odjednom: BUM</a:t>
            </a:r>
            <a:r>
              <a:rPr lang="hr-HR" sz="1800" b="1" dirty="0" smtClean="0"/>
              <a:t>! Začuo se grom. Nakon toga zmaj se ni od kuda pojavio…</a:t>
            </a:r>
            <a:endParaRPr lang="hr-HR" sz="1800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4968552" cy="5038447"/>
          </a:xfrm>
        </p:spPr>
      </p:pic>
    </p:spTree>
    <p:extLst>
      <p:ext uri="{BB962C8B-B14F-4D97-AF65-F5344CB8AC3E}">
        <p14:creationId xmlns:p14="http://schemas.microsoft.com/office/powerpoint/2010/main" val="35668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1" dirty="0" smtClean="0"/>
              <a:t>Nije ni trepnula, a već je stajala bosa na kiši.</a:t>
            </a:r>
            <a:endParaRPr lang="hr-HR" sz="2000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40768"/>
            <a:ext cx="4320480" cy="5188173"/>
          </a:xfrm>
        </p:spPr>
      </p:pic>
    </p:spTree>
    <p:extLst>
      <p:ext uri="{BB962C8B-B14F-4D97-AF65-F5344CB8AC3E}">
        <p14:creationId xmlns:p14="http://schemas.microsoft.com/office/powerpoint/2010/main" val="39438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1800" b="1" dirty="0" smtClean="0"/>
              <a:t>Ali onda mu je </a:t>
            </a:r>
            <a:r>
              <a:rPr lang="hr-HR" sz="1800" b="1" dirty="0" err="1" smtClean="0"/>
              <a:t>Biserica</a:t>
            </a:r>
            <a:r>
              <a:rPr lang="hr-HR" sz="1800" b="1" dirty="0" smtClean="0"/>
              <a:t> rekla: ,,Znaš, puno je zdravije jesti voće i povrće.’’</a:t>
            </a:r>
            <a:br>
              <a:rPr lang="hr-HR" sz="1800" b="1" dirty="0" smtClean="0"/>
            </a:br>
            <a:r>
              <a:rPr lang="hr-HR" sz="1800" b="1" dirty="0" smtClean="0"/>
              <a:t>Od tada toga zmaja više ne zanimaju cipele i čarape nego se hrani zdravo i jede voće i povrće.</a:t>
            </a:r>
            <a:endParaRPr lang="hr-HR" sz="1800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12776"/>
            <a:ext cx="4104456" cy="5052904"/>
          </a:xfrm>
        </p:spPr>
      </p:pic>
    </p:spTree>
    <p:extLst>
      <p:ext uri="{BB962C8B-B14F-4D97-AF65-F5344CB8AC3E}">
        <p14:creationId xmlns:p14="http://schemas.microsoft.com/office/powerpoint/2010/main" val="13443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136</Words>
  <Application>Microsoft Office PowerPoint</Application>
  <PresentationFormat>Prikaz na zaslonu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Biserica i zmaj</vt:lpstr>
      <vt:lpstr>Jednom davno živjela je jedna djevojka po imenu  Biserica. Ona je živjela u jednom  malenom selu, ali na jednoj planini koja je jako, jako visoko živio je jedan zmaj i jedino što je on volio jesti bile su čarape i cipele!</vt:lpstr>
      <vt:lpstr>Noću, po velikoj i strašnoj grmljavini, zmaj bi poletio i kroz prozor bi djeci krao cipele i čarape.</vt:lpstr>
      <vt:lpstr>Jedne noći, prije nego je počela grmljavina Biserica je šetala selom i odjednom: BUM! Začuo se grom. Nakon toga zmaj se ni od kuda pojavio…</vt:lpstr>
      <vt:lpstr>Nije ni trepnula, a već je stajala bosa na kiši.</vt:lpstr>
      <vt:lpstr>Ali onda mu je Biserica rekla: ,,Znaš, puno je zdravije jesti voće i povrće.’’ Od tada toga zmaja više ne zanimaju cipele i čarape nego se hrani zdravo i jede voće i povrće.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Biserica i zmaj</dc:title>
  <dc:creator>Korisnik</dc:creator>
  <cp:lastModifiedBy>Korisnik</cp:lastModifiedBy>
  <cp:revision>6</cp:revision>
  <dcterms:created xsi:type="dcterms:W3CDTF">2020-06-03T18:28:27Z</dcterms:created>
  <dcterms:modified xsi:type="dcterms:W3CDTF">2020-06-04T10:08:18Z</dcterms:modified>
</cp:coreProperties>
</file>