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8550-9318-5747-B7A1-2783A2395B95}" type="datetimeFigureOut">
              <a:rPr lang="sr-Latn-RS"/>
              <a:t>11.3.2024.</a:t>
            </a:fld>
            <a:endParaRPr lang="sr-Latn-R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3019-9B8D-544C-81DE-B4244241B7B4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41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/>
              <a:t>E V A</a:t>
            </a:r>
            <a:endParaRPr lang="sr-Latn-RS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019-9B8D-544C-81DE-B4244241B7B4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836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Nikolina kao Pipi</a:t>
            </a:r>
            <a:endParaRPr 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03019-9B8D-544C-81DE-B4244241B7B4}" type="slidenum">
              <a:rPr lang="sr-Latn-RS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7505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6.jpeg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jpeg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4ABB0-7F62-6336-E3AB-1E9A57EC0C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>
                <a:solidFill>
                  <a:srgbClr val="00B050"/>
                </a:solidFill>
              </a:rPr>
              <a:t>Pipi Duga čarapa</a:t>
            </a:r>
            <a:br>
              <a:rPr lang="hr-HR" b="1"/>
            </a:br>
            <a:br>
              <a:rPr lang="hr-HR" b="1"/>
            </a:br>
            <a:r>
              <a:rPr lang="hr-HR" i="1"/>
              <a:t>astrid lindgren</a:t>
            </a:r>
            <a:br>
              <a:rPr lang="hr-HR" i="1"/>
            </a:br>
            <a:endParaRPr lang="sr-Latn-RS" i="1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29112F8-FAB0-7CDC-6FCA-34A38EDCD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743CD1D-18AA-240D-2BA8-68DB8DA3435B}"/>
              </a:ext>
            </a:extLst>
          </p:cNvPr>
          <p:cNvSpPr txBox="1"/>
          <p:nvPr/>
        </p:nvSpPr>
        <p:spPr>
          <a:xfrm>
            <a:off x="5185263" y="251093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1009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2A64AF-25C6-1787-1E8B-3E8E8176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C5FF370-19D7-56B6-282A-4C499928E4A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726" y="1416605"/>
            <a:ext cx="3240226" cy="4320302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8B3C6CC-8513-28C0-7A9C-8CA774D7B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76" y="940815"/>
            <a:ext cx="3732275" cy="497636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B6158F0-ABD8-389E-C3A9-4B7264D48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6274" y="1416605"/>
            <a:ext cx="3541295" cy="47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7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989C1-ABBB-EFC0-A751-2B4F5BF3A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ED1FD9C-2592-05C8-68CF-CDC7681CDF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4471" y="618517"/>
            <a:ext cx="3004038" cy="5822244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15C945F-790A-E580-EC36-2E5A33FE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981" y="439771"/>
            <a:ext cx="3004038" cy="61797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53B15B5-E495-63DF-4379-F8BA0DD6D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491" y="618517"/>
            <a:ext cx="2694734" cy="59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A3EA3-F4FE-10B0-BA60-1F8BC2DB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A0A5287-2F18-D334-83E5-2420F78FFBA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9521" y="150569"/>
            <a:ext cx="4565649" cy="3424237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42C131F-64C2-627C-4892-410C71700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976" y="2496037"/>
            <a:ext cx="3006481" cy="400864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2D699AD-A60C-7AF4-124D-58952CE76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0569"/>
            <a:ext cx="5693290" cy="42699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5407E4-6523-A19E-69B9-646A37E38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26627">
            <a:off x="891125" y="3502045"/>
            <a:ext cx="2082354" cy="277647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68DB7AB-B093-B783-7E5F-0994BF7B5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8287" y="3998097"/>
            <a:ext cx="2032000" cy="27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324306-CC8C-997C-DA6B-D2D5F47C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A1780EFE-17B2-0585-C41E-3A7E78903B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21395" y="295481"/>
            <a:ext cx="3584590" cy="6372019"/>
          </a:xfrm>
        </p:spPr>
      </p:pic>
    </p:spTree>
    <p:extLst>
      <p:ext uri="{BB962C8B-B14F-4D97-AF65-F5344CB8AC3E}">
        <p14:creationId xmlns:p14="http://schemas.microsoft.com/office/powerpoint/2010/main" val="816798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C84D8-B437-0DAE-88E1-1CF06BF3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ADD0CFB-CD83-7D80-50FF-35638312B6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91684" y="361889"/>
            <a:ext cx="4432788" cy="5910385"/>
          </a:xfrm>
        </p:spPr>
      </p:pic>
    </p:spTree>
    <p:extLst>
      <p:ext uri="{BB962C8B-B14F-4D97-AF65-F5344CB8AC3E}">
        <p14:creationId xmlns:p14="http://schemas.microsoft.com/office/powerpoint/2010/main" val="293861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57367D-C72D-1AF8-903D-397688EE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340DB71-21B3-8200-086F-89AC928108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80495"/>
            <a:ext cx="4565649" cy="3424237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E6356E6-CD54-4D3B-9175-1F636930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236" y="32108"/>
            <a:ext cx="4363764" cy="35210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7F3E73-A1B1-5F8E-D2D5-5E06BC821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666" y="317785"/>
            <a:ext cx="4208553" cy="29012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24F6E83-65E3-ACCF-6184-8FF332E48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607" y="3097661"/>
            <a:ext cx="4710384" cy="35210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DDC3958-CDCA-8376-96F3-AAC28E80B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64" y="3504732"/>
            <a:ext cx="5535895" cy="31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1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23FCB7-A0C9-E462-054D-7A4EBB91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59E527-FF3D-A082-52FB-562A0978D5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85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1A6DA826-EDA3-29CA-E597-341975AE3BD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5794" y="315425"/>
            <a:ext cx="2561757" cy="3424237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1C5EF94-A60B-9D09-4C00-DFBAF2C6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888" y="1081409"/>
            <a:ext cx="2836545" cy="379153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3CB8095-9625-BB74-77D4-EAAF4F307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4908">
            <a:off x="6084232" y="2097509"/>
            <a:ext cx="3056353" cy="408535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777F8632-6CB8-571D-1E4C-0C4308B1E2CB}"/>
              </a:ext>
            </a:extLst>
          </p:cNvPr>
          <p:cNvSpPr txBox="1"/>
          <p:nvPr/>
        </p:nvSpPr>
        <p:spPr>
          <a:xfrm>
            <a:off x="5185262" y="2510935"/>
            <a:ext cx="22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b="1" i="1" dirty="0">
                <a:solidFill>
                  <a:schemeClr val="accent6"/>
                </a:solidFill>
              </a:rPr>
              <a:t>E V A</a:t>
            </a:r>
            <a:endParaRPr lang="sr-Latn-RS" b="1" i="1" dirty="0">
              <a:solidFill>
                <a:schemeClr val="accent6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7FFC1BE-BD55-33D8-9B63-3D8B9910E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208" y="1339110"/>
            <a:ext cx="3126998" cy="41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2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97F5CA-4323-DE03-A5A1-A4E1EDE3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A7A67736-C1DF-3027-569A-2396C2619C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95950" y="1145305"/>
            <a:ext cx="3768479" cy="5024640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553F630-1482-8231-A4B6-2AA77DF21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158" y="1035775"/>
            <a:ext cx="3537683" cy="47169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1C1FBEB-18D9-37CF-A981-B36DEAE9B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571" y="1145303"/>
            <a:ext cx="3358581" cy="44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AEB92-2A35-70F3-4D15-091B0D1F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629A136-44F3-E1A8-E7CD-AADD083D685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09533" y="293454"/>
            <a:ext cx="5343159" cy="6271092"/>
          </a:xfrm>
        </p:spPr>
      </p:pic>
    </p:spTree>
    <p:extLst>
      <p:ext uri="{BB962C8B-B14F-4D97-AF65-F5344CB8AC3E}">
        <p14:creationId xmlns:p14="http://schemas.microsoft.com/office/powerpoint/2010/main" val="143446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D6292E-6EA9-771B-E4F4-72CB8D37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65745825-68CD-30FE-868B-6E82563071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5949" y="1068478"/>
            <a:ext cx="3540782" cy="4721044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F8257B-9152-3FFB-EB2A-ACE5BBB7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229" y="1068478"/>
            <a:ext cx="3459249" cy="46123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A62175B-EF0A-B2B6-A5CA-66CBDBCF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976" y="872976"/>
            <a:ext cx="3752501" cy="50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23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353687-5D24-C1D8-A752-55A3E7129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CE41B671-B240-9429-3FAF-28F9825B694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07019" y="290196"/>
            <a:ext cx="4249616" cy="6277608"/>
          </a:xfrm>
        </p:spPr>
      </p:pic>
    </p:spTree>
    <p:extLst>
      <p:ext uri="{BB962C8B-B14F-4D97-AF65-F5344CB8AC3E}">
        <p14:creationId xmlns:p14="http://schemas.microsoft.com/office/powerpoint/2010/main" val="342054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1BB6F-2012-CA18-A308-0AFBB82F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8EB3105-7BC6-C85B-8FC3-FC06BF59D71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75819" y="374681"/>
            <a:ext cx="6108638" cy="6108638"/>
          </a:xfrm>
        </p:spPr>
      </p:pic>
    </p:spTree>
    <p:extLst>
      <p:ext uri="{BB962C8B-B14F-4D97-AF65-F5344CB8AC3E}">
        <p14:creationId xmlns:p14="http://schemas.microsoft.com/office/powerpoint/2010/main" val="143352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95A2B-8CCF-EB80-4016-D086B9B7E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EE575E1-C919-8D99-8F33-AE65B5D238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02549" y="252812"/>
            <a:ext cx="5663789" cy="6352376"/>
          </a:xfrm>
        </p:spPr>
      </p:pic>
    </p:spTree>
    <p:extLst>
      <p:ext uri="{BB962C8B-B14F-4D97-AF65-F5344CB8AC3E}">
        <p14:creationId xmlns:p14="http://schemas.microsoft.com/office/powerpoint/2010/main" val="198011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34C304-96E9-E9E4-5EC8-672645C0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428478F-57FF-DC5B-904F-51346E2D51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95626" y="211737"/>
            <a:ext cx="5641731" cy="6618657"/>
          </a:xfrm>
        </p:spPr>
      </p:pic>
    </p:spTree>
    <p:extLst>
      <p:ext uri="{BB962C8B-B14F-4D97-AF65-F5344CB8AC3E}">
        <p14:creationId xmlns:p14="http://schemas.microsoft.com/office/powerpoint/2010/main" val="3090233518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16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Kapljica</vt:lpstr>
      <vt:lpstr>Pipi Duga čarapa  astrid lindgren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Pipi Duga čarapa  astrid lindgren </dc:title>
  <dc:creator>helena.borcic@gmail.com</dc:creator>
  <cp:lastModifiedBy>helena.borcic@gmail.com</cp:lastModifiedBy>
  <cp:revision>21</cp:revision>
  <dcterms:created xsi:type="dcterms:W3CDTF">2024-02-20T07:05:12Z</dcterms:created>
  <dcterms:modified xsi:type="dcterms:W3CDTF">2024-03-11T06:57:10Z</dcterms:modified>
</cp:coreProperties>
</file>