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62" r:id="rId3"/>
    <p:sldId id="257" r:id="rId4"/>
    <p:sldId id="282" r:id="rId5"/>
    <p:sldId id="264" r:id="rId6"/>
    <p:sldId id="283" r:id="rId7"/>
    <p:sldId id="263" r:id="rId8"/>
    <p:sldId id="284" r:id="rId9"/>
    <p:sldId id="294" r:id="rId10"/>
    <p:sldId id="266" r:id="rId11"/>
    <p:sldId id="285" r:id="rId12"/>
    <p:sldId id="293" r:id="rId13"/>
    <p:sldId id="267" r:id="rId14"/>
    <p:sldId id="286" r:id="rId15"/>
    <p:sldId id="295" r:id="rId16"/>
    <p:sldId id="270" r:id="rId17"/>
    <p:sldId id="304" r:id="rId18"/>
    <p:sldId id="287" r:id="rId19"/>
    <p:sldId id="300" r:id="rId20"/>
    <p:sldId id="271" r:id="rId21"/>
    <p:sldId id="288" r:id="rId22"/>
    <p:sldId id="296" r:id="rId23"/>
    <p:sldId id="274" r:id="rId24"/>
    <p:sldId id="289" r:id="rId25"/>
    <p:sldId id="275" r:id="rId26"/>
    <p:sldId id="290" r:id="rId27"/>
    <p:sldId id="297" r:id="rId28"/>
    <p:sldId id="278" r:id="rId29"/>
    <p:sldId id="291" r:id="rId30"/>
    <p:sldId id="298" r:id="rId31"/>
    <p:sldId id="279" r:id="rId32"/>
    <p:sldId id="292" r:id="rId33"/>
    <p:sldId id="280" r:id="rId34"/>
    <p:sldId id="299" r:id="rId35"/>
    <p:sldId id="301" r:id="rId36"/>
    <p:sldId id="28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 pc" initials="pp" lastIdx="1" clrIdx="0">
    <p:extLst>
      <p:ext uri="{19B8F6BF-5375-455C-9EA6-DF929625EA0E}">
        <p15:presenceInfo xmlns:p15="http://schemas.microsoft.com/office/powerpoint/2012/main" userId="0d8782479966dc6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3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9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37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8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95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6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4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8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2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BD28E5-990C-4F4E-BDF6-E8A8BACA6AE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C8649E-9EAC-4456-8557-090EB7BFD9C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6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3280CE-C5EC-A567-ADD3-BD426754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230" y="3269673"/>
            <a:ext cx="10071536" cy="1276560"/>
          </a:xfrm>
        </p:spPr>
        <p:txBody>
          <a:bodyPr anchor="b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Ljubljana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5768D5-EDB8-4DCC-428B-8341D519B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0232" y="4861899"/>
            <a:ext cx="10071536" cy="448377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(6.Listopad-11.Listopad)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030BA-6DF4-36DF-DC6F-384D7A94D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96" y="178634"/>
            <a:ext cx="8161806" cy="3162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70A67-88A4-2731-1D6B-E51D37491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210" y="5625942"/>
            <a:ext cx="3292790" cy="6667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80E465-0639-E816-8AB0-0CF9F9AB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17" y="4475174"/>
            <a:ext cx="1484163" cy="148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4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Utorak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5F3D7-E538-6AAF-60B8-36354BC56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7.C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7F04D-69B2-5FAF-F811-73EA0B7E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71631" y="2582333"/>
            <a:ext cx="5407512" cy="3581399"/>
          </a:xfrm>
        </p:spPr>
        <p:txBody>
          <a:bodyPr>
            <a:noAutofit/>
          </a:bodyPr>
          <a:lstStyle/>
          <a:p>
            <a:pPr marL="1471400" lvl="8" indent="0">
              <a:buNone/>
            </a:pPr>
            <a:r>
              <a:rPr lang="en-US" dirty="0"/>
              <a:t>Jutro smo započeli sa doručkom u smještaju Azur Rooms. Krenuli smo u školu  sa gradskim autobusom. Stigli smo u školu  i krenuli na nastavu</a:t>
            </a:r>
            <a:r>
              <a:rPr lang="hr-HR" dirty="0"/>
              <a:t>.</a:t>
            </a:r>
          </a:p>
          <a:p>
            <a:pPr marL="1471400" lvl="8" indent="0">
              <a:buNone/>
            </a:pPr>
            <a:endParaRPr lang="en-US" dirty="0"/>
          </a:p>
          <a:p>
            <a:pPr marL="1471400" lvl="8" indent="0">
              <a:buNone/>
            </a:pPr>
            <a:r>
              <a:rPr lang="en-US" dirty="0"/>
              <a:t>Prvi sat smo imali Engleski jezik koji nam je bio super jer smo bolje razumijeli </a:t>
            </a:r>
            <a:r>
              <a:rPr lang="hr-HR" dirty="0"/>
              <a:t>E</a:t>
            </a:r>
            <a:r>
              <a:rPr lang="en-US" dirty="0" err="1"/>
              <a:t>ngleski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hr-HR" dirty="0"/>
              <a:t>S</a:t>
            </a:r>
            <a:r>
              <a:rPr lang="en-US" dirty="0" err="1"/>
              <a:t>lovenski</a:t>
            </a:r>
            <a:r>
              <a:rPr lang="en-US" dirty="0"/>
              <a:t>.</a:t>
            </a:r>
            <a:endParaRPr lang="hr-HR" dirty="0"/>
          </a:p>
          <a:p>
            <a:pPr marL="1471400" lvl="8" indent="0">
              <a:buNone/>
            </a:pPr>
            <a:br>
              <a:rPr lang="en-US" dirty="0"/>
            </a:br>
            <a:r>
              <a:rPr lang="en-US" dirty="0"/>
              <a:t>Drugi sat smo </a:t>
            </a:r>
            <a:r>
              <a:rPr lang="en-US" dirty="0" err="1"/>
              <a:t>imali</a:t>
            </a:r>
            <a:r>
              <a:rPr lang="en-US" dirty="0"/>
              <a:t> </a:t>
            </a:r>
            <a:r>
              <a:rPr lang="hr-HR" dirty="0"/>
              <a:t>P</a:t>
            </a:r>
            <a:r>
              <a:rPr lang="en-US" dirty="0" err="1"/>
              <a:t>ovijest</a:t>
            </a:r>
            <a:r>
              <a:rPr lang="en-US" dirty="0"/>
              <a:t>.</a:t>
            </a:r>
            <a:endParaRPr lang="hr-HR" dirty="0"/>
          </a:p>
          <a:p>
            <a:pPr marL="1471400" lvl="8" indent="0">
              <a:buNone/>
            </a:pPr>
            <a:endParaRPr lang="en-US" dirty="0"/>
          </a:p>
          <a:p>
            <a:pPr marL="1471400" lvl="8" indent="0">
              <a:buNone/>
            </a:pPr>
            <a:r>
              <a:rPr lang="en-US" dirty="0"/>
              <a:t>Treći sat smo imali Biologiju koja nam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hr-HR" dirty="0"/>
              <a:t>zanimljiva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hr-HR" dirty="0"/>
              <a:t>smo</a:t>
            </a:r>
            <a:r>
              <a:rPr lang="en-US" dirty="0"/>
              <a:t> učili o periodičnom sustavu elemenata, a koji se inače uči na </a:t>
            </a:r>
            <a:r>
              <a:rPr lang="hr-HR" dirty="0"/>
              <a:t>K</a:t>
            </a:r>
            <a:r>
              <a:rPr lang="en-US" dirty="0" err="1"/>
              <a:t>emiji</a:t>
            </a:r>
            <a:r>
              <a:rPr lang="hr-HR" dirty="0"/>
              <a:t>.</a:t>
            </a:r>
          </a:p>
          <a:p>
            <a:pPr marL="1471400" lvl="8" indent="0">
              <a:buNone/>
            </a:pPr>
            <a:br>
              <a:rPr lang="en-US" dirty="0"/>
            </a:br>
            <a:r>
              <a:rPr lang="en-US" dirty="0"/>
              <a:t>Četvrti sat smo </a:t>
            </a:r>
            <a:r>
              <a:rPr lang="en-US" dirty="0" err="1"/>
              <a:t>imali</a:t>
            </a:r>
            <a:r>
              <a:rPr lang="en-US" dirty="0"/>
              <a:t> </a:t>
            </a:r>
            <a:r>
              <a:rPr lang="hr-HR" dirty="0"/>
              <a:t>M</a:t>
            </a:r>
            <a:r>
              <a:rPr lang="en-US" dirty="0" err="1"/>
              <a:t>atematiku</a:t>
            </a:r>
            <a:r>
              <a:rPr lang="en-US" dirty="0"/>
              <a:t> koja nam je bila lagana jer smo već radili to gradivo koje su oni učili.</a:t>
            </a:r>
          </a:p>
          <a:p>
            <a:pPr marL="1471400" lvl="8" indent="0">
              <a:buNone/>
            </a:pPr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C124D-AEA4-6A96-5238-F2E950B74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8.A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4C1FA-266A-8DCA-6C28-4AF4D8061F7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hr-HR" sz="22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Jutro smo započeli sa doručkom u smještaju Azur Rooms. Krenuli smo u školu sa gradskim autobusom. Stigli smo u školu i krenuli na nastavu.</a:t>
            </a:r>
            <a:endParaRPr lang="en-US" sz="2200" dirty="0"/>
          </a:p>
          <a:p>
            <a:pPr algn="l" rtl="0" fontAlgn="base"/>
            <a:r>
              <a:rPr lang="hr-HR" sz="2200" dirty="0">
                <a:solidFill>
                  <a:srgbClr val="000000"/>
                </a:solidFill>
              </a:rPr>
              <a:t>P</a:t>
            </a:r>
            <a:r>
              <a:rPr lang="en-US" sz="2200" b="0" i="0" dirty="0" err="1">
                <a:solidFill>
                  <a:srgbClr val="000000"/>
                </a:solidFill>
                <a:effectLst/>
              </a:rPr>
              <a:t>rva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dva sata na T</a:t>
            </a:r>
            <a:r>
              <a:rPr lang="hr-HR" sz="2200" dirty="0" err="1">
                <a:solidFill>
                  <a:srgbClr val="000000"/>
                </a:solidFill>
              </a:rPr>
              <a:t>ehničkom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(TIT) crtali smo projekcije na </a:t>
            </a:r>
            <a:r>
              <a:rPr lang="en-US" sz="2200" b="0" i="0" dirty="0" err="1">
                <a:solidFill>
                  <a:srgbClr val="000000"/>
                </a:solidFill>
                <a:effectLst/>
              </a:rPr>
              <a:t>radnim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</a:rPr>
              <a:t>listićima</a:t>
            </a:r>
            <a:r>
              <a:rPr lang="hr-HR" sz="2200" b="0" i="0" dirty="0">
                <a:solidFill>
                  <a:srgbClr val="000000"/>
                </a:solidFill>
                <a:effectLst/>
              </a:rPr>
              <a:t>.</a:t>
            </a:r>
            <a:endParaRPr lang="en-US" sz="2600" b="0" i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hr-HR" sz="2200" dirty="0">
                <a:solidFill>
                  <a:srgbClr val="000000"/>
                </a:solidFill>
              </a:rPr>
              <a:t>N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a G</a:t>
            </a:r>
            <a:r>
              <a:rPr lang="hr-HR" sz="2200" b="0" i="0" dirty="0" err="1">
                <a:solidFill>
                  <a:srgbClr val="000000"/>
                </a:solidFill>
                <a:effectLst/>
              </a:rPr>
              <a:t>lazbenom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(GUM) sjeli smo u krug, zagrijali se i zajdeno izveli Odu radosti na </a:t>
            </a:r>
            <a:r>
              <a:rPr lang="en-US" sz="2200" b="0" i="0" dirty="0" err="1">
                <a:solidFill>
                  <a:srgbClr val="000000"/>
                </a:solidFill>
                <a:effectLst/>
              </a:rPr>
              <a:t>boomwhackers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</a:rPr>
              <a:t>udaraljkama</a:t>
            </a:r>
            <a:r>
              <a:rPr lang="hr-HR" sz="2200" b="0" i="0" dirty="0">
                <a:solidFill>
                  <a:srgbClr val="000000"/>
                </a:solidFill>
                <a:effectLst/>
              </a:rPr>
              <a:t>.</a:t>
            </a:r>
            <a:endParaRPr lang="en-US" sz="2600" b="0" i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hr-HR" sz="2200" dirty="0">
                <a:solidFill>
                  <a:srgbClr val="000000"/>
                </a:solidFill>
              </a:rPr>
              <a:t>Na kraju smo i</a:t>
            </a:r>
            <a:r>
              <a:rPr lang="en-US" sz="2200" b="0" i="0" dirty="0" err="1">
                <a:solidFill>
                  <a:srgbClr val="000000"/>
                </a:solidFill>
                <a:effectLst/>
              </a:rPr>
              <a:t>mali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</a:t>
            </a:r>
            <a:r>
              <a:rPr lang="hr-HR" sz="2200" b="0" i="0" dirty="0">
                <a:solidFill>
                  <a:srgbClr val="000000"/>
                </a:solidFill>
                <a:effectLst/>
              </a:rPr>
              <a:t>sat 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P</a:t>
            </a:r>
            <a:r>
              <a:rPr lang="hr-HR" sz="2200" b="0" i="0" dirty="0" err="1">
                <a:solidFill>
                  <a:srgbClr val="000000"/>
                </a:solidFill>
                <a:effectLst/>
              </a:rPr>
              <a:t>ovijest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(ZGO)</a:t>
            </a:r>
            <a:r>
              <a:rPr lang="hr-HR" sz="2200" b="0" i="0" dirty="0">
                <a:solidFill>
                  <a:srgbClr val="000000"/>
                </a:solidFill>
                <a:effectLst/>
              </a:rPr>
              <a:t>.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 </a:t>
            </a:r>
            <a:endParaRPr lang="en-US" sz="2600" b="0" i="0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67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Utorak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BCDB4849-06E0-4F34-80BD-DDE66246B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9" y="1923912"/>
            <a:ext cx="3146211" cy="419494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67201A7F-B630-4E94-BBBB-10EBA5056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30400"/>
            <a:ext cx="5584614" cy="41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4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Utorak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3C3DF96F-3789-45AE-BCEC-DB71B41DA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932384"/>
            <a:ext cx="3183467" cy="4244623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54B4D41C-ABA3-48F7-9347-61D8A8559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32384"/>
            <a:ext cx="5667587" cy="42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87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Utorak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DA6F-5BD4-8437-F4B2-3A9F970D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768" y="1858553"/>
            <a:ext cx="8175073" cy="2428655"/>
          </a:xfrm>
        </p:spPr>
        <p:txBody>
          <a:bodyPr>
            <a:normAutofit/>
          </a:bodyPr>
          <a:lstStyle/>
          <a:p>
            <a:r>
              <a:rPr lang="en-US" sz="2800" dirty="0"/>
              <a:t>Utorak popodne smo otišli u grad u Ljubljanski dvorac. Na putu prema uspinjači smo prošli </a:t>
            </a:r>
            <a:r>
              <a:rPr lang="en-US" sz="2800" dirty="0" err="1"/>
              <a:t>Mesni</a:t>
            </a:r>
            <a:r>
              <a:rPr lang="en-US" sz="2800" dirty="0"/>
              <a:t> </a:t>
            </a:r>
            <a:r>
              <a:rPr lang="hr-HR" sz="2800" dirty="0"/>
              <a:t>i</a:t>
            </a:r>
            <a:r>
              <a:rPr lang="en-US" sz="2800" dirty="0"/>
              <a:t> Zmajski most. Kad smo se popeli smo obišli </a:t>
            </a:r>
            <a:r>
              <a:rPr lang="en-US" sz="2800" dirty="0" err="1"/>
              <a:t>dvorac</a:t>
            </a:r>
            <a:r>
              <a:rPr lang="en-US" sz="2800" dirty="0"/>
              <a:t> </a:t>
            </a:r>
            <a:r>
              <a:rPr lang="hr-HR" sz="2800" dirty="0"/>
              <a:t>i</a:t>
            </a:r>
            <a:r>
              <a:rPr lang="en-US" sz="2800" dirty="0"/>
              <a:t> obišli u Lutkarski muzej. Nakon što smo se spustili s </a:t>
            </a:r>
            <a:r>
              <a:rPr lang="en-US" sz="2800" dirty="0" err="1"/>
              <a:t>dvorca</a:t>
            </a:r>
            <a:r>
              <a:rPr lang="hr-HR" sz="2800" dirty="0"/>
              <a:t>,</a:t>
            </a:r>
            <a:r>
              <a:rPr lang="en-US" sz="2800" dirty="0"/>
              <a:t> </a:t>
            </a:r>
            <a:r>
              <a:rPr lang="en-US" sz="2800" dirty="0" err="1"/>
              <a:t>otišli</a:t>
            </a:r>
            <a:r>
              <a:rPr lang="en-US" sz="2800" dirty="0"/>
              <a:t> </a:t>
            </a:r>
            <a:r>
              <a:rPr lang="hr-HR" sz="2800" dirty="0"/>
              <a:t>smo </a:t>
            </a:r>
            <a:r>
              <a:rPr lang="en-US" sz="2800" dirty="0"/>
              <a:t>u Pops-Pizza &amp; sport</a:t>
            </a:r>
            <a:r>
              <a:rPr lang="hr-HR" sz="2800" dirty="0"/>
              <a:t> na večeru.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A group of people posing for a photo in front of a green dragon statue&#10;&#10;Description automatically generated">
            <a:extLst>
              <a:ext uri="{FF2B5EF4-FFF2-40B4-BE49-F238E27FC236}">
                <a16:creationId xmlns:a16="http://schemas.microsoft.com/office/drawing/2014/main" id="{41F35349-1B1C-D42C-8017-A20A5A4F6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4" y="1832705"/>
            <a:ext cx="1429874" cy="190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126F6-1AB4-999A-D2D4-7BE2E14FB4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814" y="3834550"/>
            <a:ext cx="3238204" cy="2428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0256B-05C1-70AB-2D43-75A6973FEC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0988" y="3834550"/>
            <a:ext cx="3238204" cy="242865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83568EE-4BD4-460C-B719-7C217429C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181" y="3828541"/>
            <a:ext cx="1828671" cy="24346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5394F4B-44E8-4359-B7AF-F6E372010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841" y="3205526"/>
            <a:ext cx="2296616" cy="30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3846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Utorak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9D6DFCE5-DFC9-48F7-B561-B1A6048A6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82" y="3429000"/>
            <a:ext cx="3711515" cy="278363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12B2713-B09F-42CD-AE35-22144839B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46" y="1946177"/>
            <a:ext cx="4232619" cy="317446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D4B12066-AA51-475C-B02C-9709EEF84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" y="1946177"/>
            <a:ext cx="35687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91856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Utorak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43D44A2E-1670-406B-B697-FFAD38D1C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54" y="1903625"/>
            <a:ext cx="5402360" cy="405177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2AD5AD30-C171-4667-8D59-5959D9D1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1" y="1903625"/>
            <a:ext cx="3038827" cy="405177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E9D33FF-DEDF-4441-869A-BF5217E03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972" y="1903625"/>
            <a:ext cx="2412762" cy="32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97026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Srijeda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5F3D7-E538-6AAF-60B8-36354BC56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7.C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7F04D-69B2-5FAF-F811-73EA0B7E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42053" y="2582334"/>
            <a:ext cx="4937760" cy="3286760"/>
          </a:xfrm>
        </p:spPr>
        <p:txBody>
          <a:bodyPr>
            <a:normAutofit fontScale="92500" lnSpcReduction="20000"/>
          </a:bodyPr>
          <a:lstStyle/>
          <a:p>
            <a:pPr marL="1471400" lvl="8" indent="0">
              <a:buNone/>
            </a:pPr>
            <a:r>
              <a:rPr lang="hr-HR" sz="1900" dirty="0"/>
              <a:t>Prvi i drugi sat smo imali Tehnički te nam je bilo super jer smo morali crtati tlocrt, nacrt i bokocrt.</a:t>
            </a:r>
          </a:p>
          <a:p>
            <a:pPr marL="1471400" lvl="8" indent="0">
              <a:buNone/>
            </a:pPr>
            <a:r>
              <a:rPr lang="hr-HR" sz="1900" dirty="0"/>
              <a:t>Treći sat smo imali Glazbeni koji je bio zanimljiv. U početku sata smo zagrijavali ruke i glasnice a zatim smo počeli sa pjevanjem. U sredini sata nam je učiteljica dala instrumente s kojima smo svirali i pjevali.</a:t>
            </a:r>
          </a:p>
          <a:p>
            <a:pPr marL="1471400" lvl="8" indent="0">
              <a:buNone/>
            </a:pPr>
            <a:br>
              <a:rPr lang="hr-HR" sz="1900" dirty="0"/>
            </a:br>
            <a:r>
              <a:rPr lang="hr-HR" sz="1900" dirty="0"/>
              <a:t>Četvrti sat smo imali Slovenski pa smo prevodili naše i njihove riječi koje su nas pitali učenici.</a:t>
            </a:r>
          </a:p>
          <a:p>
            <a:pPr marL="1471400" lvl="8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C124D-AEA4-6A96-5238-F2E950B74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8.A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4C1FA-266A-8DCA-6C28-4AF4D8061F7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algn="l" rtl="0" fontAlgn="base"/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na M</a:t>
            </a:r>
            <a:r>
              <a:rPr lang="hr-HR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atematici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smo rješavali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radne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listiće</a:t>
            </a:r>
            <a:r>
              <a:rPr lang="hr-HR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2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hr-HR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 K</a:t>
            </a:r>
            <a:r>
              <a:rPr lang="hr-HR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emiji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smo učili o atomima i molekulama te ih sklapali i rješavali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radne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listiće</a:t>
            </a:r>
            <a:r>
              <a:rPr lang="hr-HR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2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hr-HR" sz="2600" dirty="0">
                <a:solidFill>
                  <a:srgbClr val="000000"/>
                </a:solidFill>
                <a:latin typeface="Aptos" panose="020B0004020202020204" pitchFamily="34" charset="0"/>
              </a:rPr>
              <a:t>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 T</a:t>
            </a:r>
            <a:r>
              <a:rPr lang="hr-HR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jelesnom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(ŠPO) smo se razgibavali i trčali, djevojke su bile odvojene od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dječaka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hr-HR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  <a:endParaRPr lang="en-US" sz="2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hr-HR" sz="2600" dirty="0">
                <a:solidFill>
                  <a:srgbClr val="000000"/>
                </a:solidFill>
                <a:latin typeface="Aptos" panose="020B0004020202020204" pitchFamily="34" charset="0"/>
              </a:rPr>
              <a:t>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 G</a:t>
            </a:r>
            <a:r>
              <a:rPr lang="hr-HR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eografiji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smo učili o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Slovenskoj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politici</a:t>
            </a:r>
            <a:r>
              <a:rPr lang="hr-HR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2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69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Srijeda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FBA4AC0-6546-444B-A438-B6529E080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222" y="1895758"/>
            <a:ext cx="5734974" cy="43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5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Srijeda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BB2C5CBD-8455-44DC-9F47-488E1559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43100"/>
            <a:ext cx="5650089" cy="423756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19C174A3-B7C1-4B38-B0CA-30BB8505E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67" y="1943100"/>
            <a:ext cx="2384213" cy="42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Srijeda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13D9F96E-6D1E-43E7-B6E0-BA960FA1F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64" y="1824566"/>
            <a:ext cx="3289300" cy="4385733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843D218E-AB6D-4BF5-8EC8-E0C4D21F8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5638" y="1824565"/>
            <a:ext cx="3289300" cy="4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8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B903-BB80-0855-4652-28F2D571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603"/>
            <a:ext cx="12033504" cy="1450757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rial Black" panose="020B0A04020102020204" pitchFamily="34" charset="0"/>
              </a:rPr>
              <a:t>Osnovna Škola Vrhovci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87477-11E2-23B4-F37B-9A1FA5F5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52" y="1859878"/>
            <a:ext cx="6585555" cy="4382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19468E-DE58-FFC0-4805-428F47209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727" y="2285177"/>
            <a:ext cx="4715121" cy="35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7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Srijeda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DA6F-5BD4-8437-F4B2-3A9F970D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hr-HR" sz="3500" dirty="0"/>
              <a:t>Poslije</a:t>
            </a:r>
            <a:r>
              <a:rPr lang="en-US" sz="3500" dirty="0"/>
              <a:t> </a:t>
            </a:r>
            <a:r>
              <a:rPr lang="hr-HR" sz="3500" dirty="0"/>
              <a:t>š</a:t>
            </a:r>
            <a:r>
              <a:rPr lang="en-US" sz="3500" dirty="0" err="1"/>
              <a:t>kole</a:t>
            </a:r>
            <a:r>
              <a:rPr lang="en-US" sz="3500" dirty="0"/>
              <a:t> smo otišli u centar </a:t>
            </a:r>
            <a:r>
              <a:rPr lang="en-US" sz="3500" dirty="0" err="1"/>
              <a:t>grada</a:t>
            </a:r>
            <a:r>
              <a:rPr lang="en-US" sz="3500" dirty="0"/>
              <a:t> </a:t>
            </a:r>
            <a:r>
              <a:rPr lang="hr-HR" sz="3500" dirty="0"/>
              <a:t>i</a:t>
            </a:r>
            <a:r>
              <a:rPr lang="en-US" sz="3500" dirty="0"/>
              <a:t> obišli školski muzej, </a:t>
            </a:r>
            <a:r>
              <a:rPr lang="en-US" sz="3500" dirty="0" err="1"/>
              <a:t>vlakićem</a:t>
            </a:r>
            <a:r>
              <a:rPr lang="en-US" sz="3500" dirty="0"/>
              <a:t> </a:t>
            </a:r>
            <a:r>
              <a:rPr lang="hr-HR" sz="3500" dirty="0"/>
              <a:t>smo </a:t>
            </a:r>
            <a:r>
              <a:rPr lang="en-US" sz="3500" dirty="0" err="1"/>
              <a:t>otišli</a:t>
            </a:r>
            <a:r>
              <a:rPr lang="en-US" sz="3500" dirty="0"/>
              <a:t> </a:t>
            </a:r>
            <a:r>
              <a:rPr lang="hr-HR" sz="3500" dirty="0"/>
              <a:t>u</a:t>
            </a:r>
            <a:r>
              <a:rPr lang="en-US" sz="3500" dirty="0"/>
              <a:t> </a:t>
            </a:r>
            <a:r>
              <a:rPr lang="hr-HR" sz="3500" dirty="0"/>
              <a:t>razgledavanje</a:t>
            </a:r>
            <a:r>
              <a:rPr lang="en-US" sz="3500" dirty="0"/>
              <a:t> grada. Nakon ture smo otišli u restoran Sarajevo ‘84 na </a:t>
            </a:r>
            <a:r>
              <a:rPr lang="hr-HR" sz="3500" dirty="0"/>
              <a:t>ć</a:t>
            </a:r>
            <a:r>
              <a:rPr lang="en-US" sz="3500" dirty="0" err="1"/>
              <a:t>evape</a:t>
            </a:r>
            <a:r>
              <a:rPr lang="hr-HR" sz="3500" dirty="0"/>
              <a:t>, a poslije</a:t>
            </a:r>
            <a:r>
              <a:rPr lang="en-US" sz="3500" dirty="0"/>
              <a:t> u </a:t>
            </a:r>
            <a:r>
              <a:rPr lang="hr-HR" sz="3500" dirty="0"/>
              <a:t>E</a:t>
            </a:r>
            <a:r>
              <a:rPr lang="en-US" sz="3500" dirty="0"/>
              <a:t>scape room</a:t>
            </a:r>
            <a:r>
              <a:rPr lang="hr-HR" sz="3500" dirty="0"/>
              <a:t>.</a:t>
            </a:r>
            <a:endParaRPr lang="en-US" sz="35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C1211-584D-2B57-56DC-CD81D577EC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7729" y="4060083"/>
            <a:ext cx="2828154" cy="212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9AB92-79B2-F700-99E0-2E7ABB336A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595" y="4060083"/>
            <a:ext cx="2833702" cy="21252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28BC797-EEFF-43BD-B7BB-6BB70323C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482" y="4064440"/>
            <a:ext cx="2821062" cy="211675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5C37F08-E918-4A91-BAAC-A32C4527E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53" y="3318933"/>
            <a:ext cx="2190152" cy="286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46248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Srijeda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65D97463-6CB1-4743-AD88-050366847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36" y="1968500"/>
            <a:ext cx="2952750" cy="393700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E68F5E71-5E6F-4B8C-8A6F-F24B3A7D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90" y="1968500"/>
            <a:ext cx="2952750" cy="393700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E17EA539-D25C-4D0D-ADA3-6BE328084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" y="2476500"/>
            <a:ext cx="3894667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31578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Srijeda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0D3FC5F-7CD0-48E6-8E76-AA9BE036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1" y="2789340"/>
            <a:ext cx="3302000" cy="24765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677DAF5-29AD-4B47-B1FF-9A94E82E9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6" y="2789340"/>
            <a:ext cx="3302000" cy="24765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9A74462-0B06-4E38-8653-FA7DAF8EE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92" y="2567090"/>
            <a:ext cx="3894667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92344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Četvr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t</a:t>
            </a:r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5F3D7-E538-6AAF-60B8-36354BC56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7.C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7F04D-69B2-5FAF-F811-73EA0B7E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23520" y="2506135"/>
            <a:ext cx="4937760" cy="3286760"/>
          </a:xfrm>
        </p:spPr>
        <p:txBody>
          <a:bodyPr>
            <a:noAutofit/>
          </a:bodyPr>
          <a:lstStyle/>
          <a:p>
            <a:pPr marL="1471400" lvl="8" indent="0">
              <a:buNone/>
            </a:pPr>
            <a:r>
              <a:rPr lang="hr-HR" sz="1800" dirty="0"/>
              <a:t>U četvrtak 7.c je išao na izlet tako da smo bili sa </a:t>
            </a:r>
            <a:r>
              <a:rPr lang="hr-HR" sz="1800" dirty="0" err="1"/>
              <a:t>osmašima</a:t>
            </a:r>
            <a:r>
              <a:rPr lang="hr-HR" sz="1800" dirty="0"/>
              <a:t> na nastavi. </a:t>
            </a:r>
            <a:endParaRPr lang="en-US" sz="1800" dirty="0"/>
          </a:p>
          <a:p>
            <a:pPr marL="1471400" lvl="8" indent="0">
              <a:buNone/>
            </a:pPr>
            <a:br>
              <a:rPr lang="hr-HR" sz="1800" dirty="0"/>
            </a:br>
            <a:r>
              <a:rPr lang="hr-HR" sz="1800" dirty="0"/>
              <a:t>Imali smo Matematiku koja je bila lagana jer smo to gradivo znali od prije.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Drugi sat smo imali Engleski jezik i učili smo pisati biografiju po smjernicama.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Treći sat smo imali Biologiju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Četvrti sat smo imali Slovenski jezik.</a:t>
            </a: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C124D-AEA4-6A96-5238-F2E950B74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8.A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4C1FA-266A-8DCA-6C28-4AF4D8061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533228"/>
            <a:ext cx="4937760" cy="3435771"/>
          </a:xfrm>
        </p:spPr>
        <p:txBody>
          <a:bodyPr>
            <a:noAutofit/>
          </a:bodyPr>
          <a:lstStyle/>
          <a:p>
            <a:r>
              <a:rPr lang="hr-HR" sz="2200" dirty="0"/>
              <a:t>Prvi sat smo imali Slovenski jezik gdje smo razgovarali o našim državama, glagolima, ali i riječima kako se razlikuju.</a:t>
            </a:r>
            <a:br>
              <a:rPr lang="hr-HR" sz="2200" dirty="0"/>
            </a:br>
            <a:br>
              <a:rPr lang="hr-HR" sz="2200" dirty="0"/>
            </a:br>
            <a:r>
              <a:rPr lang="hr-HR" sz="2200" dirty="0"/>
              <a:t>Drugi sat smo imali Engleski jezik gdje smo čitali tekst iz udžbenika koji su imali za zadaću.</a:t>
            </a:r>
            <a:br>
              <a:rPr lang="hr-HR" sz="2200" dirty="0"/>
            </a:br>
            <a:br>
              <a:rPr lang="hr-HR" sz="2200" dirty="0"/>
            </a:br>
            <a:r>
              <a:rPr lang="hr-HR" sz="2200" dirty="0"/>
              <a:t>Treći sat smo imali zajedno 7.c Biologiju.</a:t>
            </a:r>
            <a:br>
              <a:rPr lang="hr-HR" sz="2200" dirty="0"/>
            </a:br>
            <a:br>
              <a:rPr lang="hr-HR" sz="2200" dirty="0"/>
            </a:br>
            <a:r>
              <a:rPr lang="hr-HR" sz="2200" dirty="0"/>
              <a:t>Četvrti sat smo imali Matematiku.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6186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Četvr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t</a:t>
            </a:r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4CB84FA2-E881-42AC-BAA2-83D3AAF9F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92" y="1970835"/>
            <a:ext cx="5680842" cy="426063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C9FE9E36-FBA1-4636-9C85-0A2497A0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970835"/>
            <a:ext cx="5240576" cy="39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8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Četvrtak</a:t>
            </a:r>
            <a:r>
              <a:rPr lang="hr-HR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6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DA6F-5BD4-8437-F4B2-3A9F970D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4518430" cy="1802901"/>
          </a:xfrm>
        </p:spPr>
        <p:txBody>
          <a:bodyPr>
            <a:normAutofit/>
          </a:bodyPr>
          <a:lstStyle/>
          <a:p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 četvrtak popodne išli smo na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Woop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carting i u Woop trampolin park. Kasnije istog dana posjetili smo BTC City Centar.</a:t>
            </a:r>
            <a:r>
              <a:rPr lang="hr-HR" sz="1800" dirty="0"/>
              <a:t> U BTCu smo imali slobodno vrijeme i nakon toga smo bili na večeri u jednom od restorana. Bilo je ukusno i drugačije od McDonaldsa. </a:t>
            </a:r>
            <a:endParaRPr lang="en-US" sz="1800" dirty="0"/>
          </a:p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D98F0-3792-0010-A583-BDD965DFAE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4032" y="2040800"/>
            <a:ext cx="2999384" cy="399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9943B-6E30-F106-4A04-5904CE9A55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1351" y="2040800"/>
            <a:ext cx="2999384" cy="399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CEB2A-EB10-49A6-78AA-6AF0405D48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5390" y="3429001"/>
            <a:ext cx="3487144" cy="26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78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Četvrtak</a:t>
            </a:r>
            <a:r>
              <a:rPr lang="hr-HR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6600" dirty="0">
              <a:latin typeface="Arial Black" panose="020B0A04020102020204" pitchFamily="34" charset="0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3FC2953D-94E1-4F92-98B2-27587D5CE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21301"/>
            <a:ext cx="5709920" cy="428244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6331B9F-541C-4FD8-867B-A424E004C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1921300"/>
            <a:ext cx="3205480" cy="42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7749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Četvrtak</a:t>
            </a:r>
            <a:r>
              <a:rPr lang="hr-HR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6600" dirty="0">
              <a:latin typeface="Arial Black" panose="020B0A040201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1FD9E8C-D71E-4AC7-A735-9367A97C5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2040465"/>
            <a:ext cx="2121694" cy="37719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1C9675B-F4D5-47F9-A406-DD5EA1996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36" y="1850847"/>
            <a:ext cx="3241784" cy="432237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1DFF678-AC33-4F8A-A805-16F30D93A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10" y="1786304"/>
            <a:ext cx="3383457" cy="4511276"/>
          </a:xfrm>
          <a:prstGeom prst="rect">
            <a:avLst/>
          </a:prstGeom>
        </p:spPr>
      </p:pic>
      <p:sp>
        <p:nvSpPr>
          <p:cNvPr id="7" name="Oblačić za misli: oblak 6">
            <a:extLst>
              <a:ext uri="{FF2B5EF4-FFF2-40B4-BE49-F238E27FC236}">
                <a16:creationId xmlns:a16="http://schemas.microsoft.com/office/drawing/2014/main" id="{C6C41C66-98CB-4F09-B15A-263C8482504D}"/>
              </a:ext>
            </a:extLst>
          </p:cNvPr>
          <p:cNvSpPr/>
          <p:nvPr/>
        </p:nvSpPr>
        <p:spPr>
          <a:xfrm rot="10800000">
            <a:off x="2912532" y="5180442"/>
            <a:ext cx="2440005" cy="15427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691E16C-1FFB-447C-904B-9CD69C0DEE00}"/>
              </a:ext>
            </a:extLst>
          </p:cNvPr>
          <p:cNvSpPr txBox="1"/>
          <p:nvPr/>
        </p:nvSpPr>
        <p:spPr>
          <a:xfrm>
            <a:off x="3286427" y="5536301"/>
            <a:ext cx="1856597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A DI JE MOJA KACIGA ?</a:t>
            </a:r>
          </a:p>
        </p:txBody>
      </p:sp>
    </p:spTree>
    <p:extLst>
      <p:ext uri="{BB962C8B-B14F-4D97-AF65-F5344CB8AC3E}">
        <p14:creationId xmlns:p14="http://schemas.microsoft.com/office/powerpoint/2010/main" val="3452291102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Petak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5F3D7-E538-6AAF-60B8-36354BC56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7.C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7F04D-69B2-5FAF-F811-73EA0B7E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82787" y="2632287"/>
            <a:ext cx="4937760" cy="3286760"/>
          </a:xfrm>
        </p:spPr>
        <p:txBody>
          <a:bodyPr>
            <a:normAutofit/>
          </a:bodyPr>
          <a:lstStyle/>
          <a:p>
            <a:pPr marL="1471400" lvl="8" indent="0">
              <a:buNone/>
            </a:pPr>
            <a:r>
              <a:rPr lang="hr-HR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 školi su nam je četvrti razred pripremio predstavu.  Nakon predstave izradili smo plakate s našim dojmovima o Ljubljani i o njihovoj školi.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C124D-AEA4-6A96-5238-F2E950B74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8.A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4C1FA-266A-8DCA-6C28-4AF4D8061F7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Iskoristili smo vrijeme da još obiđemo školu i njihovo igralište zato jer nam je bio zadnji dan. Pozdravili smo se sa učenicima 7.c i 8.a te im se zahvalili na gostoprimstvu.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6FDC3-93DC-323F-EA26-DBEA1F1044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4973" y="3777190"/>
            <a:ext cx="3269827" cy="245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2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Petak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D00B783A-2077-4ABD-8E53-221F291D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5449" y="1930399"/>
            <a:ext cx="3143249" cy="419099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C4021A17-7073-4C43-973E-2FB5E79CC6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93" y="1930399"/>
            <a:ext cx="4854225" cy="3640668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05FF2AC5-C38D-477D-999D-28F2D58E3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93" y="1930399"/>
            <a:ext cx="3143249" cy="41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49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5E18-0E95-BF0B-37C1-9B8A1E54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Nedjelja</a:t>
            </a:r>
            <a:endParaRPr lang="en-US" sz="9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CC086-B563-3C95-61D0-0FA70B92D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987665" cy="44025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dirty="0"/>
              <a:t>U nedjelju </a:t>
            </a:r>
            <a:r>
              <a:rPr lang="en-US" sz="2100" dirty="0" err="1"/>
              <a:t>ujutro</a:t>
            </a:r>
            <a:r>
              <a:rPr lang="en-US" sz="2100" dirty="0"/>
              <a:t> smo se pozdravili s roditeljima na kolodvoru u Rijeci, ukrcali smo se na vlak </a:t>
            </a:r>
            <a:r>
              <a:rPr lang="hr-HR" sz="2100" dirty="0"/>
              <a:t>i</a:t>
            </a:r>
            <a:r>
              <a:rPr lang="en-US" sz="2100" dirty="0"/>
              <a:t> krenuli u </a:t>
            </a:r>
            <a:r>
              <a:rPr lang="hr-HR" sz="2100" dirty="0"/>
              <a:t>11</a:t>
            </a:r>
            <a:r>
              <a:rPr lang="en-US" sz="2100" dirty="0"/>
              <a:t>:</a:t>
            </a:r>
            <a:r>
              <a:rPr lang="hr-HR" sz="2100" dirty="0"/>
              <a:t>50</a:t>
            </a:r>
            <a:r>
              <a:rPr lang="en-US" sz="2100" dirty="0"/>
              <a:t>. Oko 14:10 smo se iskrcali </a:t>
            </a:r>
            <a:r>
              <a:rPr lang="hr-HR" sz="2100" dirty="0"/>
              <a:t>i</a:t>
            </a:r>
            <a:r>
              <a:rPr lang="en-US" sz="2100" dirty="0"/>
              <a:t> javnim prijevozom smo došli do našeg smještaja Azur rooms. Kad smo došli raspakirali smo se. Nakon što smo se smijestili prošetali smo se do pizzerije Lanterna </a:t>
            </a:r>
            <a:r>
              <a:rPr lang="hr-HR" sz="2100" dirty="0"/>
              <a:t>i</a:t>
            </a:r>
            <a:r>
              <a:rPr lang="en-US" sz="2100" dirty="0"/>
              <a:t> tamo večerali. Nakon toga smo </a:t>
            </a:r>
            <a:r>
              <a:rPr lang="hr-HR" sz="2100" dirty="0"/>
              <a:t>se vratili u smještaj i otišli spavati.</a:t>
            </a: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wo men sitting on a bed in a room with a bed and luggage&#10;&#10;Description automatically generated">
            <a:extLst>
              <a:ext uri="{FF2B5EF4-FFF2-40B4-BE49-F238E27FC236}">
                <a16:creationId xmlns:a16="http://schemas.microsoft.com/office/drawing/2014/main" id="{0CA6B34A-45AA-92EA-E387-EB97976B1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68" y="4432069"/>
            <a:ext cx="2421567" cy="1816176"/>
          </a:xfrm>
          <a:prstGeom prst="rect">
            <a:avLst/>
          </a:prstGeom>
        </p:spPr>
      </p:pic>
      <p:pic>
        <p:nvPicPr>
          <p:cNvPr id="7" name="Picture 6" descr="A room with two beds and a backpack&#10;&#10;Description automatically generated">
            <a:extLst>
              <a:ext uri="{FF2B5EF4-FFF2-40B4-BE49-F238E27FC236}">
                <a16:creationId xmlns:a16="http://schemas.microsoft.com/office/drawing/2014/main" id="{C1053722-3384-6763-5D62-10C25C640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35" y="4432069"/>
            <a:ext cx="2421567" cy="1816175"/>
          </a:xfrm>
          <a:prstGeom prst="rect">
            <a:avLst/>
          </a:prstGeom>
        </p:spPr>
      </p:pic>
      <p:pic>
        <p:nvPicPr>
          <p:cNvPr id="9" name="Picture 8" descr="Two women standing in a room&#10;&#10;Description automatically generated">
            <a:extLst>
              <a:ext uri="{FF2B5EF4-FFF2-40B4-BE49-F238E27FC236}">
                <a16:creationId xmlns:a16="http://schemas.microsoft.com/office/drawing/2014/main" id="{C2594984-10C8-E6DE-D5FA-D939C8520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01" y="4432069"/>
            <a:ext cx="2421568" cy="1816176"/>
          </a:xfrm>
          <a:prstGeom prst="rect">
            <a:avLst/>
          </a:prstGeom>
        </p:spPr>
      </p:pic>
      <p:pic>
        <p:nvPicPr>
          <p:cNvPr id="11" name="Picture 10" descr="A group of people sitting in a train&#10;&#10;Description automatically generated">
            <a:extLst>
              <a:ext uri="{FF2B5EF4-FFF2-40B4-BE49-F238E27FC236}">
                <a16:creationId xmlns:a16="http://schemas.microsoft.com/office/drawing/2014/main" id="{3C00F305-8867-E480-3CAB-ADF7A3626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86" y="1881176"/>
            <a:ext cx="3303949" cy="2477962"/>
          </a:xfrm>
          <a:prstGeom prst="rect">
            <a:avLst/>
          </a:prstGeom>
        </p:spPr>
      </p:pic>
      <p:pic>
        <p:nvPicPr>
          <p:cNvPr id="13" name="Picture 12" descr="A group of women sitting in a train&#10;&#10;Description automatically generated">
            <a:extLst>
              <a:ext uri="{FF2B5EF4-FFF2-40B4-BE49-F238E27FC236}">
                <a16:creationId xmlns:a16="http://schemas.microsoft.com/office/drawing/2014/main" id="{81D28D4E-85D5-9846-9E64-A74EB2FF8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86" y="1881176"/>
            <a:ext cx="3303949" cy="247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82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70C0"/>
                </a:solidFill>
                <a:latin typeface="Arial Black" panose="020B0A04020102020204" pitchFamily="34" charset="0"/>
              </a:rPr>
              <a:t>Petak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88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88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351D9945-1F06-45B4-9F57-572280F5B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79" y="1842559"/>
            <a:ext cx="5829301" cy="43719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6CB2BA2-D94B-4A32-85D3-66C0D42F5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1842558"/>
            <a:ext cx="3278981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Petak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DA6F-5BD4-8437-F4B2-3A9F970D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3986169" cy="4023360"/>
          </a:xfrm>
        </p:spPr>
        <p:txBody>
          <a:bodyPr>
            <a:normAutofit/>
          </a:bodyPr>
          <a:lstStyle/>
          <a:p>
            <a:r>
              <a:rPr lang="hr-HR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Vratili smo se u hotel na ručak i uzeli naše stvari. Sa taxijem smo išli do željezničkog kolodvora i krenuli prema Rijeci. </a:t>
            </a:r>
            <a:r>
              <a:rPr lang="hr-HR" sz="3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Putovali</a:t>
            </a:r>
            <a:r>
              <a:rPr lang="hr-HR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smo 3 sata. U Rijeci su nas </a:t>
            </a:r>
            <a:r>
              <a:rPr lang="hr-HR" sz="3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dočekle</a:t>
            </a:r>
            <a:r>
              <a:rPr lang="hr-HR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obitelji s kojima smo podijelili naše iskustvo.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8D9D3-BCA3-115A-DFCA-372DF313B2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8824" y="1958358"/>
            <a:ext cx="5425897" cy="40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Petak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79C9B69-1825-432C-BEDB-AA498B0B3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3" y="1863320"/>
            <a:ext cx="3226118" cy="430149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3E858B4-8BF3-4DA8-89E9-BC23DF717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63320"/>
            <a:ext cx="5735320" cy="43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37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E55C-2496-2122-9185-3C1D3DE6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2011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Dobre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hr-HR" sz="5400" dirty="0">
                <a:latin typeface="Arial Black" panose="020B0A04020102020204" pitchFamily="34" charset="0"/>
              </a:rPr>
              <a:t>i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</a:rPr>
              <a:t>loše</a:t>
            </a:r>
            <a:r>
              <a:rPr lang="en-US" sz="5400" dirty="0">
                <a:latin typeface="Arial Black" panose="020B0A04020102020204" pitchFamily="34" charset="0"/>
              </a:rPr>
              <a:t> stvari u školi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55499-D8F1-1CBE-1FC9-706A5F8FC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Dobro: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51ABB-9326-F738-EFD8-7BF118D8EF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Jako nam se svidjelo to što djeca se obuvaju u papuče i to što je škola jako čista.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-Odvojeni tjelesni</a:t>
            </a: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-Ogromno školsko igralište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Doručak u školi</a:t>
            </a:r>
          </a:p>
          <a:p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Ručak u školi</a:t>
            </a:r>
          </a:p>
          <a:p>
            <a:r>
              <a:rPr lang="hr-H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Zabranjeno korištenje mobitela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BB062-A018-F644-FA61-1ECA62B6C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Loše: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90567-9883-441B-9118-2277905E79C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- Bili smo sramežljivi, oni i mi pa nismo ostvarili toliko kontakta i povezali se kao što smo očekivali.</a:t>
            </a:r>
          </a:p>
          <a:p>
            <a:r>
              <a:rPr lang="hr-HR" dirty="0"/>
              <a:t>- Bilo nam je žao što se pojedini profesori nisu toliko angažirali oko nas kao neki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17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E55C-2496-2122-9185-3C1D3DE6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2011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Dobre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hr-HR" sz="5400" dirty="0">
                <a:latin typeface="Arial Black" panose="020B0A04020102020204" pitchFamily="34" charset="0"/>
              </a:rPr>
              <a:t>i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</a:rPr>
              <a:t>loše</a:t>
            </a:r>
            <a:r>
              <a:rPr lang="en-US" sz="5400" dirty="0">
                <a:latin typeface="Arial Black" panose="020B0A04020102020204" pitchFamily="34" charset="0"/>
              </a:rPr>
              <a:t> stvari u školi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55499-D8F1-1CBE-1FC9-706A5F8FC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Dobro:</a:t>
            </a:r>
            <a:endParaRPr lang="en-US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F5CF69E-250A-4DDF-87CB-876B6D0B2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432755"/>
            <a:ext cx="2823633" cy="376484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1F359E9B-DBB0-409E-8E2F-CEEE3CF83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70" y="2432755"/>
            <a:ext cx="2823633" cy="3764844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C032A7A1-8C06-477E-9D73-1BB9DA133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74" y="2737555"/>
            <a:ext cx="3607646" cy="27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32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E55C-2496-2122-9185-3C1D3DE6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2011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Dobre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hr-HR" sz="5400" dirty="0">
                <a:latin typeface="Arial Black" panose="020B0A04020102020204" pitchFamily="34" charset="0"/>
              </a:rPr>
              <a:t>i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Arial Black" panose="020B0A04020102020204" pitchFamily="34" charset="0"/>
              </a:rPr>
              <a:t>loše</a:t>
            </a:r>
            <a:r>
              <a:rPr lang="en-US" sz="5400" dirty="0">
                <a:latin typeface="Arial Black" panose="020B0A04020102020204" pitchFamily="34" charset="0"/>
              </a:rPr>
              <a:t> stvari u školi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55499-D8F1-1CBE-1FC9-706A5F8FC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1974303" cy="736282"/>
          </a:xfrm>
        </p:spPr>
        <p:txBody>
          <a:bodyPr/>
          <a:lstStyle/>
          <a:p>
            <a:r>
              <a:rPr lang="en-US" sz="2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Dobro:</a:t>
            </a: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C5A362-BF99-4B3B-B489-2A2041F02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7" y="2551759"/>
            <a:ext cx="2585861" cy="344781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D60829F-2BC7-46EF-AF82-9B1109BDE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51" y="1908645"/>
            <a:ext cx="5737578" cy="430318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8586CB1-7312-48BF-B1F7-F0C873CA8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497" y="2930406"/>
            <a:ext cx="3012879" cy="22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9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85C1-CD50-0947-D254-85C11E10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chemeClr val="accent2"/>
                </a:solidFill>
                <a:latin typeface="Arial Black" panose="020B0A04020102020204" pitchFamily="34" charset="0"/>
              </a:rPr>
              <a:t>Doviđenja</a:t>
            </a:r>
            <a:r>
              <a:rPr lang="hr-HR" sz="8800" dirty="0">
                <a:solidFill>
                  <a:schemeClr val="accent2"/>
                </a:solidFill>
                <a:latin typeface="Arial Black" panose="020B0A04020102020204" pitchFamily="34" charset="0"/>
              </a:rPr>
              <a:t>!</a:t>
            </a:r>
            <a:endParaRPr lang="en-US" sz="8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0F6CA63-90E3-4265-AD3B-1FE874FDE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ctr"/>
            <a:r>
              <a:rPr lang="hr-HR" sz="2000" b="1" dirty="0"/>
              <a:t>Nadamo se da smo Vam uspjeli dočarati naše putovanje i da Vam se svidjela prezentacija!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23B114-DFC5-4E27-91C1-4ECB23438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82" y="2279597"/>
            <a:ext cx="4785995" cy="35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2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5E18-0E95-BF0B-37C1-9B8A1E54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Nedjelja</a:t>
            </a:r>
            <a:endParaRPr lang="en-US" sz="9600" dirty="0">
              <a:latin typeface="Arial Black" panose="020B0A040201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E6E570C-F666-47CF-9F7E-33CCA2563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875650"/>
            <a:ext cx="3222413" cy="429655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7949C1A-913A-4D79-AAC6-E7E0A79D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04691"/>
            <a:ext cx="5690012" cy="42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4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8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 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Poned</a:t>
            </a:r>
            <a:r>
              <a:rPr lang="hr-HR" sz="7300" dirty="0">
                <a:solidFill>
                  <a:srgbClr val="0070C0"/>
                </a:solidFill>
                <a:latin typeface="Arial Black" panose="020B0A04020102020204" pitchFamily="34" charset="0"/>
              </a:rPr>
              <a:t>j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eljak</a:t>
            </a:r>
            <a:r>
              <a:rPr lang="hr-HR" sz="73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73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  <a:endParaRPr lang="en-US" sz="8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5F3D7-E538-6AAF-60B8-36354BC56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7.c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7F04D-69B2-5FAF-F811-73EA0B7EA0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000" dirty="0"/>
              <a:t>Ujutro smo se probudili, doručkovali </a:t>
            </a:r>
            <a:r>
              <a:rPr lang="hr-HR" dirty="0"/>
              <a:t>i</a:t>
            </a:r>
            <a:r>
              <a:rPr lang="en-US" sz="2000" dirty="0"/>
              <a:t> prošetali se do škole</a:t>
            </a:r>
            <a:r>
              <a:rPr lang="hr-HR" sz="2000" dirty="0"/>
              <a:t>.</a:t>
            </a:r>
            <a:endParaRPr lang="en-US" sz="2000" dirty="0"/>
          </a:p>
          <a:p>
            <a:r>
              <a:rPr lang="hr-HR" dirty="0"/>
              <a:t>U školi smo</a:t>
            </a:r>
            <a:r>
              <a:rPr lang="en-US" dirty="0"/>
              <a:t> </a:t>
            </a:r>
            <a:r>
              <a:rPr lang="hr-HR" dirty="0"/>
              <a:t>se predstavili sa </a:t>
            </a:r>
            <a:r>
              <a:rPr lang="en-US" dirty="0"/>
              <a:t>prezentacij</a:t>
            </a:r>
            <a:r>
              <a:rPr lang="hr-HR" dirty="0"/>
              <a:t>om</a:t>
            </a:r>
            <a:r>
              <a:rPr lang="en-US" dirty="0"/>
              <a:t> o nama </a:t>
            </a:r>
            <a:r>
              <a:rPr lang="hr-HR" dirty="0"/>
              <a:t>i</a:t>
            </a:r>
            <a:r>
              <a:rPr lang="en-US" dirty="0"/>
              <a:t> o našoj školi.</a:t>
            </a:r>
            <a:r>
              <a:rPr lang="hr-HR" dirty="0"/>
              <a:t> Obišli smo cijelu školu te smo vidjeli učionice u kojima smo obavljali nastavu.</a:t>
            </a:r>
            <a:br>
              <a:rPr lang="hr-HR" dirty="0"/>
            </a:br>
            <a:br>
              <a:rPr lang="hr-HR" dirty="0"/>
            </a:br>
            <a:r>
              <a:rPr lang="hr-HR" dirty="0"/>
              <a:t>Za prvi sat smo imali Geografiju i pričali smo o pojmovima naših država.</a:t>
            </a:r>
          </a:p>
          <a:p>
            <a:r>
              <a:rPr lang="hr-HR" dirty="0"/>
              <a:t> </a:t>
            </a:r>
            <a:br>
              <a:rPr lang="hr-HR" dirty="0"/>
            </a:br>
            <a:r>
              <a:rPr lang="hr-HR" dirty="0"/>
              <a:t>Drugi sat Tjelesne i zdravstvene kulture cure su bile u dvorani dok su dečki bili na vanjskom igralištu.</a:t>
            </a:r>
          </a:p>
          <a:p>
            <a:br>
              <a:rPr lang="hr-HR" dirty="0"/>
            </a:br>
            <a:r>
              <a:rPr lang="hr-HR" dirty="0"/>
              <a:t>Treći sat smo imali Slovenski jezik koji nismo u većini razumijeli. 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3C124D-AEA4-6A96-5238-F2E950B74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8.a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4C1FA-266A-8DCA-6C28-4AF4D8061F7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000" dirty="0"/>
              <a:t>Ujutro smo se probudili, doručkovali </a:t>
            </a:r>
            <a:r>
              <a:rPr lang="hr-HR" dirty="0"/>
              <a:t>i</a:t>
            </a:r>
            <a:r>
              <a:rPr lang="en-US" sz="2000" dirty="0"/>
              <a:t> prošetali se do škole</a:t>
            </a:r>
            <a:r>
              <a:rPr lang="hr-HR" sz="2000" dirty="0"/>
              <a:t>.</a:t>
            </a:r>
            <a:endParaRPr lang="en-US" sz="2000" dirty="0"/>
          </a:p>
          <a:p>
            <a:r>
              <a:rPr lang="hr-HR" dirty="0"/>
              <a:t>U školi smo</a:t>
            </a:r>
            <a:r>
              <a:rPr lang="en-US" dirty="0"/>
              <a:t> </a:t>
            </a:r>
            <a:r>
              <a:rPr lang="hr-HR" dirty="0"/>
              <a:t>se predstavili sa </a:t>
            </a:r>
            <a:r>
              <a:rPr lang="en-US" dirty="0"/>
              <a:t>prezentacij</a:t>
            </a:r>
            <a:r>
              <a:rPr lang="hr-HR" dirty="0"/>
              <a:t>om</a:t>
            </a:r>
            <a:r>
              <a:rPr lang="en-US" dirty="0"/>
              <a:t> o nama </a:t>
            </a:r>
            <a:r>
              <a:rPr lang="hr-HR" dirty="0"/>
              <a:t>i</a:t>
            </a:r>
            <a:r>
              <a:rPr lang="en-US" dirty="0"/>
              <a:t> o našoj školi.</a:t>
            </a:r>
            <a:r>
              <a:rPr lang="hr-HR" dirty="0"/>
              <a:t> Obišli smo cijelu školu te smo vidjeli učionice u kojima smo obavljali nastavu.</a:t>
            </a:r>
          </a:p>
          <a:p>
            <a:br>
              <a:rPr lang="hr-HR" dirty="0"/>
            </a:br>
            <a:r>
              <a:rPr lang="hr-HR" dirty="0"/>
              <a:t>Za prvi sat smo imali Engleski jezik gdje smo učili kako napraviti biografiju.</a:t>
            </a:r>
          </a:p>
          <a:p>
            <a:br>
              <a:rPr lang="hr-HR" dirty="0"/>
            </a:br>
            <a:r>
              <a:rPr lang="hr-HR" dirty="0"/>
              <a:t>Drugi sat smo imali Geografiju i isto smo kao i 7.c pričali o pojmovima.</a:t>
            </a:r>
          </a:p>
          <a:p>
            <a:br>
              <a:rPr lang="hr-HR" dirty="0"/>
            </a:br>
            <a:r>
              <a:rPr lang="hr-HR" dirty="0"/>
              <a:t>Treći sat smo imali fiziku koju nismo razumijeli zbog jezika, a ne zbog teme nastave.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698548C-C1C1-41A4-BF72-834C69470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2" y="108243"/>
            <a:ext cx="1170218" cy="155944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426E969-EBEB-419D-8B1D-4FE8A5A84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116" y="108243"/>
            <a:ext cx="1167692" cy="15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75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1706-281A-9EFF-CACC-E0ECB5E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8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 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Poned</a:t>
            </a:r>
            <a:r>
              <a:rPr lang="hr-HR" sz="7300" dirty="0">
                <a:solidFill>
                  <a:srgbClr val="0070C0"/>
                </a:solidFill>
                <a:latin typeface="Arial Black" panose="020B0A04020102020204" pitchFamily="34" charset="0"/>
              </a:rPr>
              <a:t>j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eljak</a:t>
            </a:r>
            <a:r>
              <a:rPr lang="hr-HR" sz="73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hr-HR" sz="73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7300" dirty="0">
                <a:solidFill>
                  <a:srgbClr val="0070C0"/>
                </a:solidFill>
                <a:latin typeface="Arial Black" panose="020B0A04020102020204" pitchFamily="34" charset="0"/>
              </a:rPr>
              <a:t>u školi</a:t>
            </a:r>
            <a:endParaRPr lang="en-US" sz="8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15DDCBB9-827A-418F-BF4C-BB40DF375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1079" y="3276600"/>
            <a:ext cx="3925573" cy="2944179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7D1D0D64-966C-4765-A4F1-79664AD56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6" y="1970296"/>
            <a:ext cx="2749552" cy="2062164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94EC8B76-7050-42CA-A99D-19B0ED8D2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96" y="1970296"/>
            <a:ext cx="4467437" cy="33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9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Poned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j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eljak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DA6F-5BD4-8437-F4B2-3A9F970D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404909" cy="4049740"/>
          </a:xfrm>
        </p:spPr>
        <p:txBody>
          <a:bodyPr>
            <a:normAutofit/>
          </a:bodyPr>
          <a:lstStyle/>
          <a:p>
            <a:r>
              <a:rPr lang="hr-HR" sz="2800" dirty="0"/>
              <a:t>Nakon nastave smo se odvezli autobusom do zoološkog vrta. </a:t>
            </a:r>
            <a:br>
              <a:rPr lang="hr-HR" sz="2800" dirty="0"/>
            </a:br>
            <a:r>
              <a:rPr lang="hr-HR" sz="2800" dirty="0"/>
              <a:t>Prošetali smo zoološkim vrtom i vidjeli jako puno zanimljivih životinja.</a:t>
            </a:r>
            <a:br>
              <a:rPr lang="hr-HR" sz="2800" dirty="0"/>
            </a:br>
            <a:r>
              <a:rPr lang="hr-HR" sz="2800" dirty="0"/>
              <a:t>Poslije zoološkog vrta smo se odmorili u Parku Tivoli.</a:t>
            </a:r>
            <a:br>
              <a:rPr lang="hr-HR" sz="2800" dirty="0"/>
            </a:br>
            <a:r>
              <a:rPr lang="hr-HR" sz="2800" dirty="0"/>
              <a:t>Nakon kratkog odmora smo se usmjerili prema centru grada gdje smo obavili večeru u restoranu Sokol.</a:t>
            </a:r>
            <a:br>
              <a:rPr lang="hr-HR" sz="2800" dirty="0"/>
            </a:br>
            <a:r>
              <a:rPr lang="hr-HR" sz="2800" dirty="0"/>
              <a:t>Nakon večere smo išli u hotel na spavanje.</a:t>
            </a:r>
            <a:endParaRPr lang="en-US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C0A22D1-9589-404D-9787-8EC865DC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230" y="3560338"/>
            <a:ext cx="1954979" cy="26040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0464629-6C4F-4A4E-9BA6-ADB532B6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231" y="3560338"/>
            <a:ext cx="1954979" cy="26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61096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Poned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j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eljak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4A9EE5D-C910-4F80-BDD5-767071DED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185697"/>
            <a:ext cx="2744629" cy="365950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97DB5FA-2E9D-40EE-85C2-1BF4BEF85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" y="2185697"/>
            <a:ext cx="2744630" cy="365950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5E8DF95F-40C5-40AE-8020-9461FC843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12" y="2185697"/>
            <a:ext cx="2744630" cy="365950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FDEAD43-9061-45CE-9142-9605DFB13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7" y="2898291"/>
            <a:ext cx="2963134" cy="22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66544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E560-1935-704D-0989-0BC2C986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Poned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j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eljak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-</a:t>
            </a:r>
            <a:r>
              <a:rPr lang="hr-HR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ngsana New" panose="020B0502040204020203" pitchFamily="18" charset="-34"/>
              </a:rPr>
              <a:t>nakon škole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739F775-613D-4C7F-9882-A17C650B1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854883"/>
            <a:ext cx="2455333" cy="436503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B7C4167-B79F-422D-AF5F-76C7F0259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432" y="1854883"/>
            <a:ext cx="2455333" cy="436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12255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632</TotalTime>
  <Words>1309</Words>
  <Application>Microsoft Office PowerPoint</Application>
  <PresentationFormat>Široki zaslon</PresentationFormat>
  <Paragraphs>99</Paragraphs>
  <Slides>36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3" baseType="lpstr">
      <vt:lpstr>Aptos</vt:lpstr>
      <vt:lpstr>Arial Black</vt:lpstr>
      <vt:lpstr>Berlin Sans FB Demi</vt:lpstr>
      <vt:lpstr>Calibri</vt:lpstr>
      <vt:lpstr>Calibri Light</vt:lpstr>
      <vt:lpstr>Segoe UI</vt:lpstr>
      <vt:lpstr>Retrospect</vt:lpstr>
      <vt:lpstr>Ljubljana</vt:lpstr>
      <vt:lpstr>Osnovna Škola Vrhovci</vt:lpstr>
      <vt:lpstr>Nedjelja</vt:lpstr>
      <vt:lpstr>Nedjelja</vt:lpstr>
      <vt:lpstr> Ponedjeljak - u školi</vt:lpstr>
      <vt:lpstr> Ponedjeljak - u školi</vt:lpstr>
      <vt:lpstr>Ponedjeljak - nakon škole</vt:lpstr>
      <vt:lpstr>Ponedjeljak - nakon škole</vt:lpstr>
      <vt:lpstr>Ponedjeljak - nakon škole</vt:lpstr>
      <vt:lpstr>Utorak - u školi</vt:lpstr>
      <vt:lpstr>Utorak - u školi</vt:lpstr>
      <vt:lpstr>Utorak - u školi</vt:lpstr>
      <vt:lpstr>Utorak - nakon škole</vt:lpstr>
      <vt:lpstr>Utorak - nakon škole</vt:lpstr>
      <vt:lpstr>Utorak - nakon škole</vt:lpstr>
      <vt:lpstr>Srijeda - u školi</vt:lpstr>
      <vt:lpstr>Srijeda - u školi</vt:lpstr>
      <vt:lpstr>Srijeda - u školi</vt:lpstr>
      <vt:lpstr>Srijeda - u školi</vt:lpstr>
      <vt:lpstr>Srijeda - nakon škole</vt:lpstr>
      <vt:lpstr>Srijeda - nakon škole</vt:lpstr>
      <vt:lpstr>Srijeda - nakon škole</vt:lpstr>
      <vt:lpstr>Četvrtak - u školi</vt:lpstr>
      <vt:lpstr>Četvrtak - u školi</vt:lpstr>
      <vt:lpstr>Četvrtak - nakon škole</vt:lpstr>
      <vt:lpstr>Četvrtak - nakon škole</vt:lpstr>
      <vt:lpstr>Četvrtak - nakon škole</vt:lpstr>
      <vt:lpstr>Petak - u školi</vt:lpstr>
      <vt:lpstr>Petak - u školi</vt:lpstr>
      <vt:lpstr>Petak - u školi</vt:lpstr>
      <vt:lpstr>Petak - nakon škole</vt:lpstr>
      <vt:lpstr>Petak - nakon škole</vt:lpstr>
      <vt:lpstr>Dobre i loše stvari u školi</vt:lpstr>
      <vt:lpstr>Dobre i loše stvari u školi</vt:lpstr>
      <vt:lpstr>Dobre i loše stvari u školi</vt:lpstr>
      <vt:lpstr>Doviđenja!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Ljubljana</dc:title>
  <dc:creator>Jurica Kruzic</dc:creator>
  <cp:lastModifiedBy>KSENIJA</cp:lastModifiedBy>
  <cp:revision>42</cp:revision>
  <dcterms:created xsi:type="dcterms:W3CDTF">2024-10-27T13:10:10Z</dcterms:created>
  <dcterms:modified xsi:type="dcterms:W3CDTF">2025-02-24T10:40:56Z</dcterms:modified>
</cp:coreProperties>
</file>