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0DC9-3267-4180-8067-1B0D10E99D3B}" type="datetimeFigureOut">
              <a:rPr lang="hr-HR" smtClean="0"/>
              <a:t>24.2.2025.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662-117F-41C9-968C-E1150C6F96FB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47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0DC9-3267-4180-8067-1B0D10E99D3B}" type="datetimeFigureOut">
              <a:rPr lang="hr-HR" smtClean="0"/>
              <a:t>24.2.2025.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662-117F-41C9-968C-E1150C6F9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29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0DC9-3267-4180-8067-1B0D10E99D3B}" type="datetimeFigureOut">
              <a:rPr lang="hr-HR" smtClean="0"/>
              <a:t>24.2.2025.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662-117F-41C9-968C-E1150C6F9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826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0DC9-3267-4180-8067-1B0D10E99D3B}" type="datetimeFigureOut">
              <a:rPr lang="hr-HR" smtClean="0"/>
              <a:t>24.2.2025.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662-117F-41C9-968C-E1150C6F9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52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0DC9-3267-4180-8067-1B0D10E99D3B}" type="datetimeFigureOut">
              <a:rPr lang="hr-HR" smtClean="0"/>
              <a:t>24.2.2025.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662-117F-41C9-968C-E1150C6F96FB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14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0DC9-3267-4180-8067-1B0D10E99D3B}" type="datetimeFigureOut">
              <a:rPr lang="hr-HR" smtClean="0"/>
              <a:t>24.2.2025.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662-117F-41C9-968C-E1150C6F9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06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0DC9-3267-4180-8067-1B0D10E99D3B}" type="datetimeFigureOut">
              <a:rPr lang="hr-HR" smtClean="0"/>
              <a:t>24.2.2025.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662-117F-41C9-968C-E1150C6F9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82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0DC9-3267-4180-8067-1B0D10E99D3B}" type="datetimeFigureOut">
              <a:rPr lang="hr-HR" smtClean="0"/>
              <a:t>24.2.2025.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662-117F-41C9-968C-E1150C6F9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22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0DC9-3267-4180-8067-1B0D10E99D3B}" type="datetimeFigureOut">
              <a:rPr lang="hr-HR" smtClean="0"/>
              <a:t>24.2.2025.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662-117F-41C9-968C-E1150C6F9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05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6F0DC9-3267-4180-8067-1B0D10E99D3B}" type="datetimeFigureOut">
              <a:rPr lang="hr-HR" smtClean="0"/>
              <a:t>24.2.2025.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0E9662-117F-41C9-968C-E1150C6F9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6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0DC9-3267-4180-8067-1B0D10E99D3B}" type="datetimeFigureOut">
              <a:rPr lang="hr-HR" smtClean="0"/>
              <a:t>24.2.2025.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662-117F-41C9-968C-E1150C6F9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363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6F0DC9-3267-4180-8067-1B0D10E99D3B}" type="datetimeFigureOut">
              <a:rPr lang="hr-HR" smtClean="0"/>
              <a:t>24.2.2025.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0E9662-117F-41C9-968C-E1150C6F96FB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3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8ECFB3-3063-4396-8625-A7C502550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dirty="0" err="1"/>
              <a:t>Job</a:t>
            </a:r>
            <a:r>
              <a:rPr lang="hr-HR" sz="6000" dirty="0"/>
              <a:t> </a:t>
            </a:r>
            <a:r>
              <a:rPr lang="hr-HR" sz="6000" dirty="0" err="1"/>
              <a:t>shadowing</a:t>
            </a:r>
            <a:r>
              <a:rPr lang="hr-HR" sz="6000" dirty="0"/>
              <a:t> – Psihologinja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C5871F3-0C21-4F1F-AFB4-D138968071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Ljubljana, OŠ </a:t>
            </a:r>
            <a:r>
              <a:rPr lang="hr-HR" dirty="0" err="1"/>
              <a:t>VrHovci</a:t>
            </a:r>
            <a:r>
              <a:rPr lang="hr-HR" dirty="0"/>
              <a:t> 7.10 -11.10</a:t>
            </a:r>
          </a:p>
          <a:p>
            <a:r>
              <a:rPr lang="hr-HR" dirty="0"/>
              <a:t>Tea </a:t>
            </a:r>
            <a:r>
              <a:rPr lang="hr-HR" dirty="0" err="1"/>
              <a:t>ljubičić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3AE5752-99DA-468E-9A77-204D89BB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646" y="263058"/>
            <a:ext cx="5137098" cy="1992641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9608068-077D-4FF1-BAAE-4695B83C0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210" y="5625942"/>
            <a:ext cx="3292790" cy="66679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8086B8F-E474-4328-B91D-06FB65050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8" y="263058"/>
            <a:ext cx="1484163" cy="14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C1413F-585E-4DC3-B1CD-803ED54A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05654C-7D15-4D77-958D-DE6AC2D6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Učenici s posebnim statusom – prilagodbe, sportaši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Program darovitosti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Nema asistenata u nastavi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Izvrsna opremljenost kabineta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Veliki broj stručnih suradnika – broj djece s poteškoćama 10 %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Ravnatelj 2 pomoćnika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Ista problematika kao i kod nas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549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7AEDE8-8528-4F2D-B79B-E2863C22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271838" cy="1107191"/>
          </a:xfrm>
        </p:spPr>
        <p:txBody>
          <a:bodyPr>
            <a:normAutofit/>
          </a:bodyPr>
          <a:lstStyle/>
          <a:p>
            <a:r>
              <a:rPr lang="hr-HR" sz="3600" dirty="0"/>
              <a:t>UTVRĐIVANJE PRIMJERENOG OBLIKA ŠKOLOVANJA i RAD S UČENICIMA S POSEBNIM POTREBA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354109-65DA-49F2-8DA7-B74B659E9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496617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Psiholog samo prikuplja dokumentaciju i šalje u zavod za školstvo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Komisija obrađuje dokumentaciju i donosi rješenje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C615A9B-5A11-4016-A2F2-DEDF031DD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t="37410" r="15530" b="20130"/>
          <a:stretch/>
        </p:blipFill>
        <p:spPr>
          <a:xfrm>
            <a:off x="5770485" y="2136425"/>
            <a:ext cx="6187736" cy="46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8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1540FE1-E0C7-48CC-94ED-87856946A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t="11263" r="14042" b="17799"/>
          <a:stretch/>
        </p:blipFill>
        <p:spPr>
          <a:xfrm>
            <a:off x="559293" y="113110"/>
            <a:ext cx="4731798" cy="663177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CBFEF81-8FC9-473B-A1E5-9FC4A1B2F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7" t="14917" r="12603" b="10389"/>
          <a:stretch/>
        </p:blipFill>
        <p:spPr>
          <a:xfrm rot="10800000">
            <a:off x="6249880" y="113110"/>
            <a:ext cx="4885678" cy="66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5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DF217FC-6D70-4A38-900F-A6BF695CF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6" t="14563" r="17607" b="7378"/>
          <a:stretch/>
        </p:blipFill>
        <p:spPr>
          <a:xfrm rot="10800000">
            <a:off x="816743" y="284080"/>
            <a:ext cx="4243527" cy="612164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83437B9-707F-4394-85C9-DC0A910492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t="11197" r="10187" b="10737"/>
          <a:stretch/>
        </p:blipFill>
        <p:spPr>
          <a:xfrm rot="10800000">
            <a:off x="5921404" y="297132"/>
            <a:ext cx="4607512" cy="61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35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9B26956-29FE-4725-8310-F8B4E7235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11985" r="16244" b="9619"/>
          <a:stretch/>
        </p:blipFill>
        <p:spPr>
          <a:xfrm rot="10800000">
            <a:off x="559291" y="225853"/>
            <a:ext cx="4421081" cy="624649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99BDCD3-E0C4-4259-9E53-A9B34DE91A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1586" r="8982" b="5696"/>
          <a:stretch/>
        </p:blipFill>
        <p:spPr>
          <a:xfrm rot="10800000">
            <a:off x="5788239" y="225852"/>
            <a:ext cx="4696288" cy="61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5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9152AB-8815-4814-BB2B-C9C111C7F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10227" r="13179" b="12622"/>
          <a:stretch/>
        </p:blipFill>
        <p:spPr>
          <a:xfrm>
            <a:off x="372861" y="164543"/>
            <a:ext cx="4776187" cy="652891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C4D68E2-9013-4B79-82EE-D6F4B9FFD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2098" y="113548"/>
            <a:ext cx="4780321" cy="637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9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27539E-F0E7-4BCE-ACC9-5EE1D2E4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2404598-4199-4380-AEBB-2E8A0DD18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495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D463D-6463-4A7C-B247-96375FCA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Dan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33D65B-69F8-4B1F-9755-1DFAB40F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obilazak škole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proveden s školskom psihologinjom – Savjetodavna služba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Razmjena iskustva i načina rada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Sudjelovanje u individualnom radu s djecom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Poremećaj iz autističnog spektra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ADHD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Teškoće u učenju</a:t>
            </a:r>
          </a:p>
        </p:txBody>
      </p:sp>
    </p:spTree>
    <p:extLst>
      <p:ext uri="{BB962C8B-B14F-4D97-AF65-F5344CB8AC3E}">
        <p14:creationId xmlns:p14="http://schemas.microsoft.com/office/powerpoint/2010/main" val="138858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>
            <a:extLst>
              <a:ext uri="{FF2B5EF4-FFF2-40B4-BE49-F238E27FC236}">
                <a16:creationId xmlns:a16="http://schemas.microsoft.com/office/drawing/2014/main" id="{810305C0-B7E2-41E9-A28E-23AEA0F58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56" y="2503143"/>
            <a:ext cx="5853344" cy="439000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D39343D-DA02-4B29-A519-B7F5962DC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38656" cy="212068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E964DD4-2FA0-41D0-8C9F-F866C458A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56" y="0"/>
            <a:ext cx="5853344" cy="39624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DD3FEB3-6979-4CB5-B1B4-90C2E26CE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29" y="2120687"/>
            <a:ext cx="6363285" cy="47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1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F6BF98-AC3B-4BAA-9614-1FC3DFD9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Dan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592BC1-0F40-4FD2-99AA-D33E50205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Proveden s edukacijskom </a:t>
            </a:r>
            <a:r>
              <a:rPr lang="hr-HR" dirty="0" err="1"/>
              <a:t>rehabilitatoricom</a:t>
            </a:r>
            <a:r>
              <a:rPr lang="hr-H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Praćenje rada - dodatna strukovna pomoć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Rad propisan rješenjem dobivenim od strane školskog zavoda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Engleski i slovenski jezik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Rad na emocionalnim problemima kroz igru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 err="1"/>
              <a:t>Dixit</a:t>
            </a:r>
            <a:r>
              <a:rPr lang="hr-HR" dirty="0"/>
              <a:t> karte</a:t>
            </a:r>
          </a:p>
        </p:txBody>
      </p:sp>
    </p:spTree>
    <p:extLst>
      <p:ext uri="{BB962C8B-B14F-4D97-AF65-F5344CB8AC3E}">
        <p14:creationId xmlns:p14="http://schemas.microsoft.com/office/powerpoint/2010/main" val="374084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198693F-0A40-4C75-A63A-44EDD9B05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61283" cy="342899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173FE57-9726-461A-AD1C-EF531E7D9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90" y="0"/>
            <a:ext cx="3380509" cy="450734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821EE8E-2FA9-4785-BD89-4FB2AEE28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7" y="3158836"/>
            <a:ext cx="5375564" cy="369916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4B88A1E-EFAB-4038-BD26-8D698E00B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7" y="0"/>
            <a:ext cx="3463633" cy="450734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B050E38-701B-441B-A9DE-19FE90883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7" y="3990109"/>
            <a:ext cx="6844143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0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842E5B-A76B-4AC2-A32E-4C4BC7DC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3.Dan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25CF26-AA37-4924-8F21-1B35AEDFF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Praćenje rada dodatne strukovne pomoći</a:t>
            </a:r>
          </a:p>
          <a:p>
            <a:pPr marL="0" indent="0">
              <a:buNone/>
            </a:pPr>
            <a:endParaRPr lang="hr-H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Intelektualne teškoće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Disleksija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Poteškoće u čitanju i pisanju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aplikacija za vježbanje čitanja COBY</a:t>
            </a:r>
          </a:p>
        </p:txBody>
      </p:sp>
    </p:spTree>
    <p:extLst>
      <p:ext uri="{BB962C8B-B14F-4D97-AF65-F5344CB8AC3E}">
        <p14:creationId xmlns:p14="http://schemas.microsoft.com/office/powerpoint/2010/main" val="19161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8292244-696E-4E63-8C04-8922C3C45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8036" cy="685799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9ADB849-B36A-4DFC-BF95-21F45B94A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36" y="0"/>
            <a:ext cx="3182645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569BCD6-54A2-4C71-A93A-C157D2108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98" y="0"/>
            <a:ext cx="3349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6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7204DF-C82B-46B8-8B94-3E7C2590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Dan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5BDC56-A6A9-45C5-B834-B88C5C988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Proveden s </a:t>
            </a:r>
            <a:r>
              <a:rPr lang="hr-HR" dirty="0" err="1"/>
              <a:t>ekduacijskim</a:t>
            </a:r>
            <a:r>
              <a:rPr lang="hr-HR" dirty="0"/>
              <a:t> </a:t>
            </a:r>
            <a:r>
              <a:rPr lang="hr-HR" dirty="0" err="1"/>
              <a:t>rehabilitatorom</a:t>
            </a:r>
            <a:r>
              <a:rPr lang="hr-HR" dirty="0"/>
              <a:t> – Savjetodavna služba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Prolaženje kroz dokumentaciju i postupke utvrđivanja primjerenog oblika školovanja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Razgovor o problematikama s kojima se susreću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Prisustvovanje na 2 savjetodavna razgovora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F668D53-3F1E-4B57-AA4F-41E9756A9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66" y="2816439"/>
            <a:ext cx="4844249" cy="36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4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887A01-526D-4684-BAB7-3F9BF20F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Dan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B3D192-A648-4F58-95B8-D1377A632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Praćenje rada DSP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Individualni rad i rad u razredu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212691C-D25F-4C24-A179-85387F3F3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203" y="1748031"/>
            <a:ext cx="3090797" cy="446786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9967162-2E87-4048-BA4F-CABBEF738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06" y="1737360"/>
            <a:ext cx="3358904" cy="447853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9D51CE1-45CB-4E0E-9A54-8BE7013FE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9" y="2919643"/>
            <a:ext cx="4915270" cy="368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664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</TotalTime>
  <Words>227</Words>
  <Application>Microsoft Office PowerPoint</Application>
  <PresentationFormat>Široki zaslon</PresentationFormat>
  <Paragraphs>47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Retrospektiva</vt:lpstr>
      <vt:lpstr>Job shadowing – Psihologinja </vt:lpstr>
      <vt:lpstr>1. Dan </vt:lpstr>
      <vt:lpstr>PowerPoint prezentacija</vt:lpstr>
      <vt:lpstr>2. Dan </vt:lpstr>
      <vt:lpstr>PowerPoint prezentacija</vt:lpstr>
      <vt:lpstr>3.Dan </vt:lpstr>
      <vt:lpstr>PowerPoint prezentacija</vt:lpstr>
      <vt:lpstr>4. Dan </vt:lpstr>
      <vt:lpstr>5. Dan</vt:lpstr>
      <vt:lpstr>PowerPoint prezentacija</vt:lpstr>
      <vt:lpstr>UTVRĐIVANJE PRIMJERENOG OBLIKA ŠKOLOVANJA i RAD S UČENICIMA S POSEBNIM POTREBA</vt:lpstr>
      <vt:lpstr>PowerPoint prezentacija</vt:lpstr>
      <vt:lpstr>PowerPoint prezentacija</vt:lpstr>
      <vt:lpstr>PowerPoint prezentacija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shadowing</dc:title>
  <dc:creator>Tea Ljubičić</dc:creator>
  <cp:lastModifiedBy>KSENIJA</cp:lastModifiedBy>
  <cp:revision>11</cp:revision>
  <dcterms:created xsi:type="dcterms:W3CDTF">2024-10-30T08:01:28Z</dcterms:created>
  <dcterms:modified xsi:type="dcterms:W3CDTF">2025-02-24T10:41:33Z</dcterms:modified>
</cp:coreProperties>
</file>