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Open Sans Bold" panose="020B0806030504020204" pitchFamily="34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30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358131"/>
            <a:ext cx="5236923" cy="4928869"/>
          </a:xfrm>
          <a:custGeom>
            <a:avLst/>
            <a:gdLst/>
            <a:ahLst/>
            <a:cxnLst/>
            <a:rect l="l" t="t" r="r" b="b"/>
            <a:pathLst>
              <a:path w="5236923" h="4928869">
                <a:moveTo>
                  <a:pt x="0" y="0"/>
                </a:moveTo>
                <a:lnTo>
                  <a:pt x="5236923" y="0"/>
                </a:lnTo>
                <a:lnTo>
                  <a:pt x="5236923" y="4928869"/>
                </a:lnTo>
                <a:lnTo>
                  <a:pt x="0" y="49288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25880" y="1390245"/>
            <a:ext cx="15636240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C2B4A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OSNOVNA ŠKOLA VRHOVCI</a:t>
            </a:r>
          </a:p>
          <a:p>
            <a:pPr algn="ctr">
              <a:lnSpc>
                <a:spcPts val="12880"/>
              </a:lnSpc>
            </a:pPr>
            <a:endParaRPr lang="en-US" sz="9200" b="1">
              <a:solidFill>
                <a:srgbClr val="C2B4A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325880" y="3336611"/>
            <a:ext cx="1563624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C2B4A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SLOVENIJA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25880" y="5839515"/>
            <a:ext cx="1563624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796D60"/>
                </a:solidFill>
                <a:latin typeface="Open Sans"/>
                <a:ea typeface="Open Sans"/>
                <a:cs typeface="Open Sans"/>
                <a:sym typeface="Open Sans"/>
              </a:rPr>
              <a:t>JOB SHADOWING  ERASMUS +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25880" y="9191625"/>
            <a:ext cx="1563624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SARA FUMIS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86375" y="0"/>
            <a:ext cx="7715250" cy="10287000"/>
          </a:xfrm>
          <a:custGeom>
            <a:avLst/>
            <a:gdLst/>
            <a:ahLst/>
            <a:cxnLst/>
            <a:rect l="l" t="t" r="r" b="b"/>
            <a:pathLst>
              <a:path w="7715250" h="1028700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86375" y="0"/>
            <a:ext cx="7715250" cy="10287000"/>
          </a:xfrm>
          <a:custGeom>
            <a:avLst/>
            <a:gdLst/>
            <a:ahLst/>
            <a:cxnLst/>
            <a:rect l="l" t="t" r="r" b="b"/>
            <a:pathLst>
              <a:path w="7715250" h="1028700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86375" y="0"/>
            <a:ext cx="7715250" cy="10287000"/>
          </a:xfrm>
          <a:custGeom>
            <a:avLst/>
            <a:gdLst/>
            <a:ahLst/>
            <a:cxnLst/>
            <a:rect l="l" t="t" r="r" b="b"/>
            <a:pathLst>
              <a:path w="7715250" h="1028700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04455" y="-133298"/>
            <a:ext cx="7815223" cy="10420298"/>
          </a:xfrm>
          <a:custGeom>
            <a:avLst/>
            <a:gdLst/>
            <a:ahLst/>
            <a:cxnLst/>
            <a:rect l="l" t="t" r="r" b="b"/>
            <a:pathLst>
              <a:path w="7815223" h="10420298">
                <a:moveTo>
                  <a:pt x="0" y="0"/>
                </a:moveTo>
                <a:lnTo>
                  <a:pt x="7815224" y="0"/>
                </a:lnTo>
                <a:lnTo>
                  <a:pt x="7815224" y="10420298"/>
                </a:lnTo>
                <a:lnTo>
                  <a:pt x="0" y="104202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3169" y="-146821"/>
            <a:ext cx="7825366" cy="10433821"/>
          </a:xfrm>
          <a:custGeom>
            <a:avLst/>
            <a:gdLst/>
            <a:ahLst/>
            <a:cxnLst/>
            <a:rect l="l" t="t" r="r" b="b"/>
            <a:pathLst>
              <a:path w="7825366" h="10433821">
                <a:moveTo>
                  <a:pt x="0" y="0"/>
                </a:moveTo>
                <a:lnTo>
                  <a:pt x="7825366" y="0"/>
                </a:lnTo>
                <a:lnTo>
                  <a:pt x="7825366" y="10433821"/>
                </a:lnTo>
                <a:lnTo>
                  <a:pt x="0" y="104338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98334" y="0"/>
            <a:ext cx="7715250" cy="10287000"/>
          </a:xfrm>
          <a:custGeom>
            <a:avLst/>
            <a:gdLst/>
            <a:ahLst/>
            <a:cxnLst/>
            <a:rect l="l" t="t" r="r" b="b"/>
            <a:pathLst>
              <a:path w="7715250" h="1028700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86375" y="0"/>
            <a:ext cx="7715250" cy="10287000"/>
          </a:xfrm>
          <a:custGeom>
            <a:avLst/>
            <a:gdLst/>
            <a:ahLst/>
            <a:cxnLst/>
            <a:rect l="l" t="t" r="r" b="b"/>
            <a:pathLst>
              <a:path w="7715250" h="1028700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12609" y="0"/>
            <a:ext cx="7715250" cy="10287000"/>
          </a:xfrm>
          <a:custGeom>
            <a:avLst/>
            <a:gdLst/>
            <a:ahLst/>
            <a:cxnLst/>
            <a:rect l="l" t="t" r="r" b="b"/>
            <a:pathLst>
              <a:path w="7715250" h="1028700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86375" y="0"/>
            <a:ext cx="7715250" cy="10287000"/>
          </a:xfrm>
          <a:custGeom>
            <a:avLst/>
            <a:gdLst/>
            <a:ahLst/>
            <a:cxnLst/>
            <a:rect l="l" t="t" r="r" b="b"/>
            <a:pathLst>
              <a:path w="7715250" h="1028700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86375" y="0"/>
            <a:ext cx="7715250" cy="10287000"/>
          </a:xfrm>
          <a:custGeom>
            <a:avLst/>
            <a:gdLst/>
            <a:ahLst/>
            <a:cxnLst/>
            <a:rect l="l" t="t" r="r" b="b"/>
            <a:pathLst>
              <a:path w="7715250" h="1028700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Office PowerPoint</Application>
  <PresentationFormat>Prilagođeno</PresentationFormat>
  <Paragraphs>4</Paragraphs>
  <Slides>13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8" baseType="lpstr">
      <vt:lpstr>Open Sans Bold</vt:lpstr>
      <vt:lpstr>Arial</vt:lpstr>
      <vt:lpstr>Calibri</vt:lpstr>
      <vt:lpstr>Open Sans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 vašeg odomka</dc:title>
  <dc:creator>Korisnik</dc:creator>
  <cp:lastModifiedBy>KSENIJA</cp:lastModifiedBy>
  <cp:revision>1</cp:revision>
  <dcterms:created xsi:type="dcterms:W3CDTF">2006-08-16T00:00:00Z</dcterms:created>
  <dcterms:modified xsi:type="dcterms:W3CDTF">2024-11-25T21:04:00Z</dcterms:modified>
  <dc:identifier>DAGVChgbM0A</dc:identifier>
</cp:coreProperties>
</file>