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4630400" cy="8229600"/>
  <p:notesSz cx="8229600" cy="14630400"/>
  <p:embeddedFontLst>
    <p:embeddedFont>
      <p:font typeface="Overpass Light" charset="-18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-446" y="-8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181225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There's an AI for That (24.2. - 1.3.2025., Barcelona)</a:t>
            </a:r>
            <a:endParaRPr lang="en-US" sz="1750" dirty="0"/>
          </a:p>
        </p:txBody>
      </p:sp>
      <p:sp>
        <p:nvSpPr>
          <p:cNvPr id="4" name="Text 1"/>
          <p:cNvSpPr/>
          <p:nvPr/>
        </p:nvSpPr>
        <p:spPr>
          <a:xfrm>
            <a:off x="6280190" y="2770942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Alati umjetne inteligencije za obrazovanje</a:t>
            </a:r>
            <a:endParaRPr lang="en-US" sz="4450" dirty="0"/>
          </a:p>
        </p:txBody>
      </p:sp>
      <p:sp>
        <p:nvSpPr>
          <p:cNvPr id="5" name="Text 2"/>
          <p:cNvSpPr/>
          <p:nvPr/>
        </p:nvSpPr>
        <p:spPr>
          <a:xfrm>
            <a:off x="6280190" y="5237440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Pregled najkorisnijih AI alata za nastavnike i učenike.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280190" y="5872401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10" y="5880021"/>
            <a:ext cx="347663" cy="34766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756440" y="5855494"/>
            <a:ext cx="2490907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by Romana Vukelić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1567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Aiva - profesionalni glazbeni urednik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373398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790373" y="3373398"/>
            <a:ext cx="349341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Napredne mogućnosti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790373" y="3863816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Za nastavnike glazbe s naprednim znanjem.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620351" y="4453533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130534" y="44535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Razni stilovi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130534" y="4943951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Generiranje kompozicija svih glazbenih stilova.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960632" y="5533668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470815" y="5533668"/>
            <a:ext cx="349686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Kontrola instrumenata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470815" y="6024086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Upravljanje svakim instrumentom u pjesmi.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1388" y="659844"/>
            <a:ext cx="3702248" cy="288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250"/>
              </a:lnSpc>
              <a:buNone/>
            </a:pPr>
            <a:endParaRPr lang="en-US" sz="1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853" y="1151334"/>
            <a:ext cx="2648783" cy="470892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781312" y="659844"/>
            <a:ext cx="9225320" cy="288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250"/>
              </a:lnSpc>
              <a:buNone/>
            </a:pPr>
            <a:endParaRPr lang="en-US" sz="14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4884" y="1151334"/>
            <a:ext cx="3498175" cy="466475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059918" y="6333768"/>
            <a:ext cx="4510564" cy="563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00"/>
              </a:lnSpc>
              <a:buNone/>
            </a:pPr>
            <a:r>
              <a:rPr lang="en-US" sz="35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Hvala na pažnji! :) </a:t>
            </a:r>
            <a:endParaRPr lang="en-US" sz="3550" dirty="0"/>
          </a:p>
        </p:txBody>
      </p:sp>
      <p:sp>
        <p:nvSpPr>
          <p:cNvPr id="7" name="Text 3"/>
          <p:cNvSpPr/>
          <p:nvPr/>
        </p:nvSpPr>
        <p:spPr>
          <a:xfrm>
            <a:off x="631388" y="7168158"/>
            <a:ext cx="4510564" cy="563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endParaRPr lang="en-US" sz="35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902863"/>
            <a:ext cx="726019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Chatbotovi za razgovor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178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Chat GPT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75976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Najkorišteniji AI chat.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4178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Copilot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75976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Microsoftov AI asistent.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16540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Generiranje slika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214342"/>
            <a:ext cx="4196358" cy="1685092"/>
          </a:xfrm>
          <a:prstGeom prst="roundRect">
            <a:avLst>
              <a:gd name="adj" fmla="val 5654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54487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Leonardo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5939195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Poznati alat za AI produkciju i uređivanje slika.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5214342"/>
            <a:ext cx="4196358" cy="1685092"/>
          </a:xfrm>
          <a:prstGeom prst="roundRect">
            <a:avLst>
              <a:gd name="adj" fmla="val 5654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451396" y="54487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OpenArt AI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51396" y="5939195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Pretvara tekstualne opise u virtualnu umjetnost. 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5214342"/>
            <a:ext cx="4196358" cy="1685092"/>
          </a:xfrm>
          <a:prstGeom prst="roundRect">
            <a:avLst>
              <a:gd name="adj" fmla="val 5654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874568" y="54487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AI Ease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74568" y="5939195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Generator avatara (uglavnom image-to-image).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6839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Video alati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67248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3714988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36724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Invideo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4162901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Jedan od rijetkih besplatnih programa za AI text-to-video.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793790" y="500776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5050274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530906" y="50077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Ograničenja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530906" y="5498187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10 minuta generiranja i 4 izvoza tjedno.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6460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8066" y="3128724"/>
            <a:ext cx="5678805" cy="641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Obrazovni materijali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7303770" y="4077533"/>
            <a:ext cx="22860" cy="3590211"/>
          </a:xfrm>
          <a:prstGeom prst="roundRect">
            <a:avLst>
              <a:gd name="adj" fmla="val 376954"/>
            </a:avLst>
          </a:prstGeom>
          <a:solidFill>
            <a:srgbClr val="C3D4CC"/>
          </a:solidFill>
          <a:ln/>
        </p:spPr>
      </p:sp>
      <p:sp>
        <p:nvSpPr>
          <p:cNvPr id="5" name="Shape 2"/>
          <p:cNvSpPr/>
          <p:nvPr/>
        </p:nvSpPr>
        <p:spPr>
          <a:xfrm>
            <a:off x="6491823" y="4527590"/>
            <a:ext cx="615434" cy="22860"/>
          </a:xfrm>
          <a:prstGeom prst="roundRect">
            <a:avLst>
              <a:gd name="adj" fmla="val 376954"/>
            </a:avLst>
          </a:prstGeom>
          <a:solidFill>
            <a:srgbClr val="C3D4CC"/>
          </a:solidFill>
          <a:ln/>
        </p:spPr>
      </p:sp>
      <p:sp>
        <p:nvSpPr>
          <p:cNvPr id="6" name="Shape 3"/>
          <p:cNvSpPr/>
          <p:nvPr/>
        </p:nvSpPr>
        <p:spPr>
          <a:xfrm>
            <a:off x="7084397" y="4308277"/>
            <a:ext cx="461605" cy="461605"/>
          </a:xfrm>
          <a:prstGeom prst="roundRect">
            <a:avLst>
              <a:gd name="adj" fmla="val 18668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312" y="4346674"/>
            <a:ext cx="307658" cy="3846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724751" y="4282678"/>
            <a:ext cx="2564606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Diffit</a:t>
            </a:r>
            <a:endParaRPr lang="en-US" sz="2000" dirty="0"/>
          </a:p>
        </p:txBody>
      </p:sp>
      <p:sp>
        <p:nvSpPr>
          <p:cNvPr id="9" name="Text 5"/>
          <p:cNvSpPr/>
          <p:nvPr/>
        </p:nvSpPr>
        <p:spPr>
          <a:xfrm>
            <a:off x="718066" y="4726186"/>
            <a:ext cx="5571292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Generira obrazovne materijale iz teksta ili YouTube veze.</a:t>
            </a: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7523143" y="5553313"/>
            <a:ext cx="615434" cy="22860"/>
          </a:xfrm>
          <a:prstGeom prst="roundRect">
            <a:avLst>
              <a:gd name="adj" fmla="val 376954"/>
            </a:avLst>
          </a:prstGeom>
          <a:solidFill>
            <a:srgbClr val="C3D4CC"/>
          </a:solidFill>
          <a:ln/>
        </p:spPr>
      </p:sp>
      <p:sp>
        <p:nvSpPr>
          <p:cNvPr id="11" name="Shape 7"/>
          <p:cNvSpPr/>
          <p:nvPr/>
        </p:nvSpPr>
        <p:spPr>
          <a:xfrm>
            <a:off x="7084397" y="5334000"/>
            <a:ext cx="461605" cy="461605"/>
          </a:xfrm>
          <a:prstGeom prst="roundRect">
            <a:avLst>
              <a:gd name="adj" fmla="val 18668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1312" y="5372398"/>
            <a:ext cx="307658" cy="3846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8341042" y="5308402"/>
            <a:ext cx="2564606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Raznovrsnost</a:t>
            </a:r>
            <a:endParaRPr lang="en-US" sz="2000" dirty="0"/>
          </a:p>
        </p:txBody>
      </p:sp>
      <p:sp>
        <p:nvSpPr>
          <p:cNvPr id="14" name="Text 9"/>
          <p:cNvSpPr/>
          <p:nvPr/>
        </p:nvSpPr>
        <p:spPr>
          <a:xfrm>
            <a:off x="8341042" y="5751909"/>
            <a:ext cx="5571292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Stvara pitanja, grafikone, aktivnosti i radne listove.</a:t>
            </a:r>
            <a:endParaRPr lang="en-US" sz="1600" dirty="0"/>
          </a:p>
        </p:txBody>
      </p:sp>
      <p:sp>
        <p:nvSpPr>
          <p:cNvPr id="15" name="Shape 10"/>
          <p:cNvSpPr/>
          <p:nvPr/>
        </p:nvSpPr>
        <p:spPr>
          <a:xfrm>
            <a:off x="6491823" y="6476524"/>
            <a:ext cx="615434" cy="22860"/>
          </a:xfrm>
          <a:prstGeom prst="roundRect">
            <a:avLst>
              <a:gd name="adj" fmla="val 376954"/>
            </a:avLst>
          </a:prstGeom>
          <a:solidFill>
            <a:srgbClr val="C3D4CC"/>
          </a:solidFill>
          <a:ln/>
        </p:spPr>
      </p:sp>
      <p:sp>
        <p:nvSpPr>
          <p:cNvPr id="16" name="Shape 11"/>
          <p:cNvSpPr/>
          <p:nvPr/>
        </p:nvSpPr>
        <p:spPr>
          <a:xfrm>
            <a:off x="7084397" y="6257211"/>
            <a:ext cx="461605" cy="461605"/>
          </a:xfrm>
          <a:prstGeom prst="roundRect">
            <a:avLst>
              <a:gd name="adj" fmla="val 18668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1312" y="6295608"/>
            <a:ext cx="307658" cy="38469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3724751" y="6231612"/>
            <a:ext cx="2564606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Primjena</a:t>
            </a:r>
            <a:endParaRPr lang="en-US" sz="2000" dirty="0"/>
          </a:p>
        </p:txBody>
      </p:sp>
      <p:sp>
        <p:nvSpPr>
          <p:cNvPr id="19" name="Text 13"/>
          <p:cNvSpPr/>
          <p:nvPr/>
        </p:nvSpPr>
        <p:spPr>
          <a:xfrm>
            <a:off x="718066" y="6675120"/>
            <a:ext cx="5571292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Za teoriju i praksu, štedi vrijeme nastavnicima.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781752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Specijalizirani chatbotovi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9522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Pisanje e-pošte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442692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Pomoć pri sastavljanju poruka.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633" y="3353991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952274"/>
            <a:ext cx="325969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Povratne informacije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442692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Generiranje evaluacija za učenike.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201" y="3353991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22339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Školske aktivnosti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713809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Posebno trenirani za obrazovne zadatke.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5201" y="5613559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4048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Nastavničke šale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95261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Čak i humor za nastavu.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5633" y="5613559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9455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Napkin - vizualni dokumenti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952274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3179088"/>
            <a:ext cx="318004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Generiranje iz teksta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3669506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Stvara obrazovni dokument iz tekstualnog upita.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4313158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45399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Vizualni elementi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754422" y="5030391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Grafikoni, vremenske crte i umne mape.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5674042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59008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Prilagodba stila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754422" y="639127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Mogućnost odabira vizualnog izgleda.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8511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Alati za kvizove i prezentacije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642836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4436626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Quizizz 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4927044"/>
            <a:ext cx="2291953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Poznati besplatni AI generator kvizova.</a:t>
            </a:r>
            <a:endParaRPr lang="en-US" sz="22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304" y="3642836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12304" y="4436626"/>
            <a:ext cx="22920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Gamma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912304" y="4927044"/>
            <a:ext cx="22920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Referentni program za AI generiranje prezentacija.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538" y="3642836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4538" y="4436626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Prednosti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44538" y="4927044"/>
            <a:ext cx="22919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Brzo stvaranje interaktivnih materijala za nastavu.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Glazbeni AI alati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3294936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9057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Suno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3396139"/>
            <a:ext cx="339554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Omiljeni alat učenika i nastavnika.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C3D4CC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496633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Tekstovi pjesama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759762"/>
            <a:ext cx="39208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Uključuje informacije iz upita u stihove.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C3D4CC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860256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6329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Glazbeni stilovi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6123384"/>
            <a:ext cx="458640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Mogućnost odabira među mnogim žanrovima.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Microsoft Office PowerPoint</Application>
  <PresentationFormat>Prilagođeno</PresentationFormat>
  <Paragraphs>77</Paragraphs>
  <Slides>11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7" baseType="lpstr">
      <vt:lpstr>Arial</vt:lpstr>
      <vt:lpstr>Overpass Light</vt:lpstr>
      <vt:lpstr>Calibri</vt:lpstr>
      <vt:lpstr>Syne Bold</vt:lpstr>
      <vt:lpstr>Overpass Bold</vt:lpstr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Korisnik</cp:lastModifiedBy>
  <cp:revision>1</cp:revision>
  <dcterms:created xsi:type="dcterms:W3CDTF">2025-04-24T10:10:25Z</dcterms:created>
  <dcterms:modified xsi:type="dcterms:W3CDTF">2025-04-24T10:22:41Z</dcterms:modified>
</cp:coreProperties>
</file>