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8" r:id="rId9"/>
    <p:sldId id="269" r:id="rId10"/>
    <p:sldId id="270" r:id="rId11"/>
    <p:sldId id="263" r:id="rId12"/>
    <p:sldId id="262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ana Kovačević" userId="3637fc7a-8e95-4d97-ae57-9f3dcd112d9b" providerId="ADAL" clId="{7F611212-29FF-4621-926D-474055E14DD1}"/>
    <pc:docChg chg="custSel addSld delSld modSld">
      <pc:chgData name="Gordana Kovačević" userId="3637fc7a-8e95-4d97-ae57-9f3dcd112d9b" providerId="ADAL" clId="{7F611212-29FF-4621-926D-474055E14DD1}" dt="2025-06-30T20:14:59.157" v="1567" actId="1076"/>
      <pc:docMkLst>
        <pc:docMk/>
      </pc:docMkLst>
      <pc:sldChg chg="addSp delSp modSp mod">
        <pc:chgData name="Gordana Kovačević" userId="3637fc7a-8e95-4d97-ae57-9f3dcd112d9b" providerId="ADAL" clId="{7F611212-29FF-4621-926D-474055E14DD1}" dt="2025-06-21T15:40:04.499" v="5" actId="1076"/>
        <pc:sldMkLst>
          <pc:docMk/>
          <pc:sldMk cId="1597712518" sldId="256"/>
        </pc:sldMkLst>
        <pc:spChg chg="mod">
          <ac:chgData name="Gordana Kovačević" userId="3637fc7a-8e95-4d97-ae57-9f3dcd112d9b" providerId="ADAL" clId="{7F611212-29FF-4621-926D-474055E14DD1}" dt="2025-06-21T15:38:02.288" v="1" actId="14100"/>
          <ac:spMkLst>
            <pc:docMk/>
            <pc:sldMk cId="1597712518" sldId="256"/>
            <ac:spMk id="3" creationId="{B101129F-4D63-4AF1-8A66-E48F848E7328}"/>
          </ac:spMkLst>
        </pc:spChg>
        <pc:spChg chg="add del">
          <ac:chgData name="Gordana Kovačević" userId="3637fc7a-8e95-4d97-ae57-9f3dcd112d9b" providerId="ADAL" clId="{7F611212-29FF-4621-926D-474055E14DD1}" dt="2025-06-21T15:38:19.848" v="3" actId="21"/>
          <ac:spMkLst>
            <pc:docMk/>
            <pc:sldMk cId="1597712518" sldId="256"/>
            <ac:spMk id="6" creationId="{2F948A61-80C6-472B-9A21-E23E40510CB3}"/>
          </ac:spMkLst>
        </pc:spChg>
        <pc:picChg chg="add mod">
          <ac:chgData name="Gordana Kovačević" userId="3637fc7a-8e95-4d97-ae57-9f3dcd112d9b" providerId="ADAL" clId="{7F611212-29FF-4621-926D-474055E14DD1}" dt="2025-06-21T15:40:04.499" v="5" actId="1076"/>
          <ac:picMkLst>
            <pc:docMk/>
            <pc:sldMk cId="1597712518" sldId="256"/>
            <ac:picMk id="1026" creationId="{891BA110-0FC7-4425-9796-71B26AF4EA5D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21T15:49:23.769" v="82" actId="14100"/>
        <pc:sldMkLst>
          <pc:docMk/>
          <pc:sldMk cId="150514979" sldId="257"/>
        </pc:sldMkLst>
        <pc:spChg chg="del">
          <ac:chgData name="Gordana Kovačević" userId="3637fc7a-8e95-4d97-ae57-9f3dcd112d9b" providerId="ADAL" clId="{7F611212-29FF-4621-926D-474055E14DD1}" dt="2025-06-21T15:40:44.548" v="7" actId="6264"/>
          <ac:spMkLst>
            <pc:docMk/>
            <pc:sldMk cId="150514979" sldId="257"/>
            <ac:spMk id="2" creationId="{8B8FBFB7-4611-492E-A4B9-C1919317E82A}"/>
          </ac:spMkLst>
        </pc:spChg>
        <pc:spChg chg="del">
          <ac:chgData name="Gordana Kovačević" userId="3637fc7a-8e95-4d97-ae57-9f3dcd112d9b" providerId="ADAL" clId="{7F611212-29FF-4621-926D-474055E14DD1}" dt="2025-06-21T15:40:44.548" v="7" actId="6264"/>
          <ac:spMkLst>
            <pc:docMk/>
            <pc:sldMk cId="150514979" sldId="257"/>
            <ac:spMk id="3" creationId="{9582D1CB-3720-4A8E-B7EE-2753026A2BE1}"/>
          </ac:spMkLst>
        </pc:spChg>
        <pc:spChg chg="add del mod ord">
          <ac:chgData name="Gordana Kovačević" userId="3637fc7a-8e95-4d97-ae57-9f3dcd112d9b" providerId="ADAL" clId="{7F611212-29FF-4621-926D-474055E14DD1}" dt="2025-06-21T15:40:55.553" v="8" actId="700"/>
          <ac:spMkLst>
            <pc:docMk/>
            <pc:sldMk cId="150514979" sldId="257"/>
            <ac:spMk id="4" creationId="{3B4B5176-7C43-4C78-8DE1-593EDFF1197A}"/>
          </ac:spMkLst>
        </pc:spChg>
        <pc:spChg chg="add del mod ord">
          <ac:chgData name="Gordana Kovačević" userId="3637fc7a-8e95-4d97-ae57-9f3dcd112d9b" providerId="ADAL" clId="{7F611212-29FF-4621-926D-474055E14DD1}" dt="2025-06-21T15:40:55.553" v="8" actId="700"/>
          <ac:spMkLst>
            <pc:docMk/>
            <pc:sldMk cId="150514979" sldId="257"/>
            <ac:spMk id="5" creationId="{026A346F-2324-4BF4-BAE2-87AD77C32E55}"/>
          </ac:spMkLst>
        </pc:spChg>
        <pc:spChg chg="add mod ord">
          <ac:chgData name="Gordana Kovačević" userId="3637fc7a-8e95-4d97-ae57-9f3dcd112d9b" providerId="ADAL" clId="{7F611212-29FF-4621-926D-474055E14DD1}" dt="2025-06-21T15:42:49.439" v="16" actId="14100"/>
          <ac:spMkLst>
            <pc:docMk/>
            <pc:sldMk cId="150514979" sldId="257"/>
            <ac:spMk id="6" creationId="{5B7473EF-F4D0-4036-BA81-E02A79C7D097}"/>
          </ac:spMkLst>
        </pc:spChg>
        <pc:spChg chg="add del mod ord">
          <ac:chgData name="Gordana Kovačević" userId="3637fc7a-8e95-4d97-ae57-9f3dcd112d9b" providerId="ADAL" clId="{7F611212-29FF-4621-926D-474055E14DD1}" dt="2025-06-21T15:45:44.165" v="19" actId="931"/>
          <ac:spMkLst>
            <pc:docMk/>
            <pc:sldMk cId="150514979" sldId="257"/>
            <ac:spMk id="7" creationId="{24592BB6-D533-47B3-BBF9-03609AE5BB94}"/>
          </ac:spMkLst>
        </pc:spChg>
        <pc:spChg chg="add mod ord">
          <ac:chgData name="Gordana Kovačević" userId="3637fc7a-8e95-4d97-ae57-9f3dcd112d9b" providerId="ADAL" clId="{7F611212-29FF-4621-926D-474055E14DD1}" dt="2025-06-21T15:49:04.859" v="79" actId="20577"/>
          <ac:spMkLst>
            <pc:docMk/>
            <pc:sldMk cId="150514979" sldId="257"/>
            <ac:spMk id="8" creationId="{BDDFC08E-BEB7-40D2-8050-BD11B3953EFF}"/>
          </ac:spMkLst>
        </pc:spChg>
        <pc:picChg chg="add mod">
          <ac:chgData name="Gordana Kovačević" userId="3637fc7a-8e95-4d97-ae57-9f3dcd112d9b" providerId="ADAL" clId="{7F611212-29FF-4621-926D-474055E14DD1}" dt="2025-06-21T15:49:23.769" v="82" actId="14100"/>
          <ac:picMkLst>
            <pc:docMk/>
            <pc:sldMk cId="150514979" sldId="257"/>
            <ac:picMk id="10" creationId="{C96B1CB6-1977-4202-9964-DCE1E1CE3F51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30T20:10:49.604" v="1551" actId="20577"/>
        <pc:sldMkLst>
          <pc:docMk/>
          <pc:sldMk cId="707498178" sldId="258"/>
        </pc:sldMkLst>
        <pc:spChg chg="del mod ord">
          <ac:chgData name="Gordana Kovačević" userId="3637fc7a-8e95-4d97-ae57-9f3dcd112d9b" providerId="ADAL" clId="{7F611212-29FF-4621-926D-474055E14DD1}" dt="2025-06-21T15:52:02.344" v="84" actId="700"/>
          <ac:spMkLst>
            <pc:docMk/>
            <pc:sldMk cId="707498178" sldId="258"/>
            <ac:spMk id="2" creationId="{B2897585-76D0-4499-A3ED-D81F7036BB1E}"/>
          </ac:spMkLst>
        </pc:spChg>
        <pc:spChg chg="del mod ord">
          <ac:chgData name="Gordana Kovačević" userId="3637fc7a-8e95-4d97-ae57-9f3dcd112d9b" providerId="ADAL" clId="{7F611212-29FF-4621-926D-474055E14DD1}" dt="2025-06-21T15:52:02.344" v="84" actId="700"/>
          <ac:spMkLst>
            <pc:docMk/>
            <pc:sldMk cId="707498178" sldId="258"/>
            <ac:spMk id="3" creationId="{40073C3E-59CB-47B6-983D-98EAD5765485}"/>
          </ac:spMkLst>
        </pc:spChg>
        <pc:spChg chg="del mod ord">
          <ac:chgData name="Gordana Kovačević" userId="3637fc7a-8e95-4d97-ae57-9f3dcd112d9b" providerId="ADAL" clId="{7F611212-29FF-4621-926D-474055E14DD1}" dt="2025-06-21T15:52:02.344" v="84" actId="700"/>
          <ac:spMkLst>
            <pc:docMk/>
            <pc:sldMk cId="707498178" sldId="258"/>
            <ac:spMk id="4" creationId="{6EAC9CFD-C19A-4944-945C-F2D650E0973F}"/>
          </ac:spMkLst>
        </pc:spChg>
        <pc:spChg chg="add del mod ord">
          <ac:chgData name="Gordana Kovačević" userId="3637fc7a-8e95-4d97-ae57-9f3dcd112d9b" providerId="ADAL" clId="{7F611212-29FF-4621-926D-474055E14DD1}" dt="2025-06-21T15:52:15.104" v="85" actId="700"/>
          <ac:spMkLst>
            <pc:docMk/>
            <pc:sldMk cId="707498178" sldId="258"/>
            <ac:spMk id="5" creationId="{B580682B-5511-4EBE-96B4-276BA352A08E}"/>
          </ac:spMkLst>
        </pc:spChg>
        <pc:spChg chg="add del mod ord">
          <ac:chgData name="Gordana Kovačević" userId="3637fc7a-8e95-4d97-ae57-9f3dcd112d9b" providerId="ADAL" clId="{7F611212-29FF-4621-926D-474055E14DD1}" dt="2025-06-21T15:52:15.104" v="85" actId="700"/>
          <ac:spMkLst>
            <pc:docMk/>
            <pc:sldMk cId="707498178" sldId="258"/>
            <ac:spMk id="6" creationId="{327B5EE2-3DF1-48E2-AA5C-C225B8773B4D}"/>
          </ac:spMkLst>
        </pc:spChg>
        <pc:spChg chg="add del mod ord">
          <ac:chgData name="Gordana Kovačević" userId="3637fc7a-8e95-4d97-ae57-9f3dcd112d9b" providerId="ADAL" clId="{7F611212-29FF-4621-926D-474055E14DD1}" dt="2025-06-21T15:52:15.104" v="85" actId="700"/>
          <ac:spMkLst>
            <pc:docMk/>
            <pc:sldMk cId="707498178" sldId="258"/>
            <ac:spMk id="7" creationId="{67C36AE4-95B1-4FC9-B32F-4CEF0533BB2A}"/>
          </ac:spMkLst>
        </pc:spChg>
        <pc:spChg chg="add del mod ord">
          <ac:chgData name="Gordana Kovačević" userId="3637fc7a-8e95-4d97-ae57-9f3dcd112d9b" providerId="ADAL" clId="{7F611212-29FF-4621-926D-474055E14DD1}" dt="2025-06-21T15:52:23.200" v="86" actId="700"/>
          <ac:spMkLst>
            <pc:docMk/>
            <pc:sldMk cId="707498178" sldId="258"/>
            <ac:spMk id="8" creationId="{EFE3C3D4-7ADA-4F21-94DC-B8AE17880206}"/>
          </ac:spMkLst>
        </pc:spChg>
        <pc:spChg chg="add del mod ord">
          <ac:chgData name="Gordana Kovačević" userId="3637fc7a-8e95-4d97-ae57-9f3dcd112d9b" providerId="ADAL" clId="{7F611212-29FF-4621-926D-474055E14DD1}" dt="2025-06-21T15:52:23.200" v="86" actId="700"/>
          <ac:spMkLst>
            <pc:docMk/>
            <pc:sldMk cId="707498178" sldId="258"/>
            <ac:spMk id="9" creationId="{A3C6122C-D9F7-4D65-8491-5681AEBC24CF}"/>
          </ac:spMkLst>
        </pc:spChg>
        <pc:spChg chg="add del mod ord">
          <ac:chgData name="Gordana Kovačević" userId="3637fc7a-8e95-4d97-ae57-9f3dcd112d9b" providerId="ADAL" clId="{7F611212-29FF-4621-926D-474055E14DD1}" dt="2025-06-21T15:52:23.200" v="86" actId="700"/>
          <ac:spMkLst>
            <pc:docMk/>
            <pc:sldMk cId="707498178" sldId="258"/>
            <ac:spMk id="10" creationId="{DF2EB479-6A57-46ED-8B64-4C25AF868F6E}"/>
          </ac:spMkLst>
        </pc:spChg>
        <pc:spChg chg="add del mod ord">
          <ac:chgData name="Gordana Kovačević" userId="3637fc7a-8e95-4d97-ae57-9f3dcd112d9b" providerId="ADAL" clId="{7F611212-29FF-4621-926D-474055E14DD1}" dt="2025-06-22T19:27:11.915" v="380" actId="21"/>
          <ac:spMkLst>
            <pc:docMk/>
            <pc:sldMk cId="707498178" sldId="258"/>
            <ac:spMk id="11" creationId="{44C1CDC7-7626-4533-B3F1-F442D9E331B7}"/>
          </ac:spMkLst>
        </pc:spChg>
        <pc:spChg chg="add del mod ord">
          <ac:chgData name="Gordana Kovačević" userId="3637fc7a-8e95-4d97-ae57-9f3dcd112d9b" providerId="ADAL" clId="{7F611212-29FF-4621-926D-474055E14DD1}" dt="2025-06-21T15:52:53.330" v="87" actId="931"/>
          <ac:spMkLst>
            <pc:docMk/>
            <pc:sldMk cId="707498178" sldId="258"/>
            <ac:spMk id="12" creationId="{F439B688-386D-4BAE-B122-AAEF09712CD6}"/>
          </ac:spMkLst>
        </pc:spChg>
        <pc:spChg chg="add mod ord">
          <ac:chgData name="Gordana Kovačević" userId="3637fc7a-8e95-4d97-ae57-9f3dcd112d9b" providerId="ADAL" clId="{7F611212-29FF-4621-926D-474055E14DD1}" dt="2025-06-30T20:10:49.604" v="1551" actId="20577"/>
          <ac:spMkLst>
            <pc:docMk/>
            <pc:sldMk cId="707498178" sldId="258"/>
            <ac:spMk id="13" creationId="{EE1E37EC-70ED-47A9-ACDC-8F772CBDC716}"/>
          </ac:spMkLst>
        </pc:spChg>
        <pc:picChg chg="add mod">
          <ac:chgData name="Gordana Kovačević" userId="3637fc7a-8e95-4d97-ae57-9f3dcd112d9b" providerId="ADAL" clId="{7F611212-29FF-4621-926D-474055E14DD1}" dt="2025-06-30T20:09:43.639" v="1524" actId="14100"/>
          <ac:picMkLst>
            <pc:docMk/>
            <pc:sldMk cId="707498178" sldId="258"/>
            <ac:picMk id="15" creationId="{4F0BD5DA-5AB2-47B5-BE25-D0F33A9B5C28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22T19:26:02.670" v="372" actId="255"/>
        <pc:sldMkLst>
          <pc:docMk/>
          <pc:sldMk cId="2742536757" sldId="259"/>
        </pc:sldMkLst>
        <pc:spChg chg="del mod ord">
          <ac:chgData name="Gordana Kovačević" userId="3637fc7a-8e95-4d97-ae57-9f3dcd112d9b" providerId="ADAL" clId="{7F611212-29FF-4621-926D-474055E14DD1}" dt="2025-06-22T19:23:22.968" v="357" actId="700"/>
          <ac:spMkLst>
            <pc:docMk/>
            <pc:sldMk cId="2742536757" sldId="259"/>
            <ac:spMk id="2" creationId="{BA965D81-0DE1-40C3-AE96-6229D2ABD002}"/>
          </ac:spMkLst>
        </pc:spChg>
        <pc:spChg chg="del mod ord">
          <ac:chgData name="Gordana Kovačević" userId="3637fc7a-8e95-4d97-ae57-9f3dcd112d9b" providerId="ADAL" clId="{7F611212-29FF-4621-926D-474055E14DD1}" dt="2025-06-22T19:23:22.968" v="357" actId="700"/>
          <ac:spMkLst>
            <pc:docMk/>
            <pc:sldMk cId="2742536757" sldId="259"/>
            <ac:spMk id="3" creationId="{8E71E3E3-74AA-4D45-8EA1-682739F05C00}"/>
          </ac:spMkLst>
        </pc:spChg>
        <pc:spChg chg="del mod ord">
          <ac:chgData name="Gordana Kovačević" userId="3637fc7a-8e95-4d97-ae57-9f3dcd112d9b" providerId="ADAL" clId="{7F611212-29FF-4621-926D-474055E14DD1}" dt="2025-06-22T19:23:22.968" v="357" actId="700"/>
          <ac:spMkLst>
            <pc:docMk/>
            <pc:sldMk cId="2742536757" sldId="259"/>
            <ac:spMk id="4" creationId="{61A951AB-3139-4054-A66E-65A19D58695D}"/>
          </ac:spMkLst>
        </pc:spChg>
        <pc:spChg chg="add mod ord">
          <ac:chgData name="Gordana Kovačević" userId="3637fc7a-8e95-4d97-ae57-9f3dcd112d9b" providerId="ADAL" clId="{7F611212-29FF-4621-926D-474055E14DD1}" dt="2025-06-22T19:25:36.155" v="367" actId="14100"/>
          <ac:spMkLst>
            <pc:docMk/>
            <pc:sldMk cId="2742536757" sldId="259"/>
            <ac:spMk id="5" creationId="{19F41222-D84B-4ED4-BDE7-95D1AA6B4EFC}"/>
          </ac:spMkLst>
        </pc:spChg>
        <pc:spChg chg="add del mod ord">
          <ac:chgData name="Gordana Kovačević" userId="3637fc7a-8e95-4d97-ae57-9f3dcd112d9b" providerId="ADAL" clId="{7F611212-29FF-4621-926D-474055E14DD1}" dt="2025-06-22T19:24:07.702" v="358" actId="931"/>
          <ac:spMkLst>
            <pc:docMk/>
            <pc:sldMk cId="2742536757" sldId="259"/>
            <ac:spMk id="6" creationId="{DA063E18-1304-4EBF-93DD-C0EAC42C4AAC}"/>
          </ac:spMkLst>
        </pc:spChg>
        <pc:spChg chg="add mod ord">
          <ac:chgData name="Gordana Kovačević" userId="3637fc7a-8e95-4d97-ae57-9f3dcd112d9b" providerId="ADAL" clId="{7F611212-29FF-4621-926D-474055E14DD1}" dt="2025-06-22T19:26:02.670" v="372" actId="255"/>
          <ac:spMkLst>
            <pc:docMk/>
            <pc:sldMk cId="2742536757" sldId="259"/>
            <ac:spMk id="7" creationId="{00968ECE-D003-4FA1-8F34-AE5178A336AB}"/>
          </ac:spMkLst>
        </pc:spChg>
        <pc:picChg chg="add mod">
          <ac:chgData name="Gordana Kovačević" userId="3637fc7a-8e95-4d97-ae57-9f3dcd112d9b" providerId="ADAL" clId="{7F611212-29FF-4621-926D-474055E14DD1}" dt="2025-06-22T19:24:19.205" v="361" actId="14100"/>
          <ac:picMkLst>
            <pc:docMk/>
            <pc:sldMk cId="2742536757" sldId="259"/>
            <ac:picMk id="9" creationId="{E6800606-4584-47E7-B248-24D5314A1B34}"/>
          </ac:picMkLst>
        </pc:picChg>
      </pc:sldChg>
      <pc:sldChg chg="addSp delSp modSp new del mod modClrScheme chgLayout">
        <pc:chgData name="Gordana Kovačević" userId="3637fc7a-8e95-4d97-ae57-9f3dcd112d9b" providerId="ADAL" clId="{7F611212-29FF-4621-926D-474055E14DD1}" dt="2025-06-23T18:52:46.042" v="404" actId="2696"/>
        <pc:sldMkLst>
          <pc:docMk/>
          <pc:sldMk cId="357071299" sldId="260"/>
        </pc:sldMkLst>
        <pc:spChg chg="del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2" creationId="{56CAC6DE-96C5-4EF5-AB8A-24D9BE742137}"/>
          </ac:spMkLst>
        </pc:spChg>
        <pc:spChg chg="del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3" creationId="{0B754FEC-1B11-4792-A839-28C4E4821F7E}"/>
          </ac:spMkLst>
        </pc:spChg>
        <pc:spChg chg="del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4" creationId="{E1955B44-4485-49A7-B303-225B483C0037}"/>
          </ac:spMkLst>
        </pc:spChg>
        <pc:spChg chg="add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5" creationId="{0E2DAFA5-CB16-468E-B91E-1A2B6876DE05}"/>
          </ac:spMkLst>
        </pc:spChg>
        <pc:spChg chg="add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6" creationId="{E2B25480-4E4C-47E5-9E5F-0A7D5773E4E6}"/>
          </ac:spMkLst>
        </pc:spChg>
        <pc:spChg chg="add mod ord">
          <ac:chgData name="Gordana Kovačević" userId="3637fc7a-8e95-4d97-ae57-9f3dcd112d9b" providerId="ADAL" clId="{7F611212-29FF-4621-926D-474055E14DD1}" dt="2025-06-23T18:52:17.108" v="402" actId="14100"/>
          <ac:spMkLst>
            <pc:docMk/>
            <pc:sldMk cId="357071299" sldId="260"/>
            <ac:spMk id="7" creationId="{28E4A514-A4C3-495B-BA58-AF83501B1320}"/>
          </ac:spMkLst>
        </pc:spChg>
        <pc:spChg chg="add mod ord">
          <ac:chgData name="Gordana Kovačević" userId="3637fc7a-8e95-4d97-ae57-9f3dcd112d9b" providerId="ADAL" clId="{7F611212-29FF-4621-926D-474055E14DD1}" dt="2025-06-23T18:49:25.729" v="386" actId="700"/>
          <ac:spMkLst>
            <pc:docMk/>
            <pc:sldMk cId="357071299" sldId="260"/>
            <ac:spMk id="8" creationId="{BE9DB39C-45D7-4F38-BFDA-A9321C215A8F}"/>
          </ac:spMkLst>
        </pc:spChg>
        <pc:spChg chg="add del mod ord">
          <ac:chgData name="Gordana Kovačević" userId="3637fc7a-8e95-4d97-ae57-9f3dcd112d9b" providerId="ADAL" clId="{7F611212-29FF-4621-926D-474055E14DD1}" dt="2025-06-23T18:50:41.597" v="392" actId="21"/>
          <ac:spMkLst>
            <pc:docMk/>
            <pc:sldMk cId="357071299" sldId="260"/>
            <ac:spMk id="9" creationId="{661446A8-3AB8-4B50-82F7-5311B661DBD7}"/>
          </ac:spMkLst>
        </pc:spChg>
        <pc:spChg chg="add mod">
          <ac:chgData name="Gordana Kovačević" userId="3637fc7a-8e95-4d97-ae57-9f3dcd112d9b" providerId="ADAL" clId="{7F611212-29FF-4621-926D-474055E14DD1}" dt="2025-06-23T18:52:39.187" v="403" actId="14100"/>
          <ac:spMkLst>
            <pc:docMk/>
            <pc:sldMk cId="357071299" sldId="260"/>
            <ac:spMk id="10" creationId="{3AE5D0D3-9303-483E-BC0A-451DD8FC4334}"/>
          </ac:spMkLst>
        </pc:spChg>
        <pc:spChg chg="add mod">
          <ac:chgData name="Gordana Kovačević" userId="3637fc7a-8e95-4d97-ae57-9f3dcd112d9b" providerId="ADAL" clId="{7F611212-29FF-4621-926D-474055E14DD1}" dt="2025-06-23T18:52:17.108" v="402" actId="14100"/>
          <ac:spMkLst>
            <pc:docMk/>
            <pc:sldMk cId="357071299" sldId="260"/>
            <ac:spMk id="11" creationId="{A8514A4A-2D53-4CF4-901B-507A9AA57D3F}"/>
          </ac:spMkLst>
        </pc:spChg>
      </pc:sldChg>
      <pc:sldChg chg="addSp delSp modSp new mod modClrScheme chgLayout">
        <pc:chgData name="Gordana Kovačević" userId="3637fc7a-8e95-4d97-ae57-9f3dcd112d9b" providerId="ADAL" clId="{7F611212-29FF-4621-926D-474055E14DD1}" dt="2025-06-30T19:39:39.654" v="1291" actId="20577"/>
        <pc:sldMkLst>
          <pc:docMk/>
          <pc:sldMk cId="589847778" sldId="260"/>
        </pc:sldMkLst>
        <pc:spChg chg="del mod ord">
          <ac:chgData name="Gordana Kovačević" userId="3637fc7a-8e95-4d97-ae57-9f3dcd112d9b" providerId="ADAL" clId="{7F611212-29FF-4621-926D-474055E14DD1}" dt="2025-06-23T18:54:56.356" v="416" actId="700"/>
          <ac:spMkLst>
            <pc:docMk/>
            <pc:sldMk cId="589847778" sldId="260"/>
            <ac:spMk id="2" creationId="{DCCAF18A-E986-4CD6-9591-793D51F2AC4A}"/>
          </ac:spMkLst>
        </pc:spChg>
        <pc:spChg chg="del">
          <ac:chgData name="Gordana Kovačević" userId="3637fc7a-8e95-4d97-ae57-9f3dcd112d9b" providerId="ADAL" clId="{7F611212-29FF-4621-926D-474055E14DD1}" dt="2025-06-23T18:54:56.356" v="416" actId="700"/>
          <ac:spMkLst>
            <pc:docMk/>
            <pc:sldMk cId="589847778" sldId="260"/>
            <ac:spMk id="3" creationId="{58959F78-E3D8-4D01-9F09-DB79D67B9800}"/>
          </ac:spMkLst>
        </pc:spChg>
        <pc:spChg chg="del mod ord">
          <ac:chgData name="Gordana Kovačević" userId="3637fc7a-8e95-4d97-ae57-9f3dcd112d9b" providerId="ADAL" clId="{7F611212-29FF-4621-926D-474055E14DD1}" dt="2025-06-23T18:54:56.356" v="416" actId="700"/>
          <ac:spMkLst>
            <pc:docMk/>
            <pc:sldMk cId="589847778" sldId="260"/>
            <ac:spMk id="4" creationId="{4CF67349-8AD2-4CE4-A205-9628BD15A810}"/>
          </ac:spMkLst>
        </pc:spChg>
        <pc:spChg chg="add del mod ord">
          <ac:chgData name="Gordana Kovačević" userId="3637fc7a-8e95-4d97-ae57-9f3dcd112d9b" providerId="ADAL" clId="{7F611212-29FF-4621-926D-474055E14DD1}" dt="2025-06-23T18:58:06.597" v="435" actId="21"/>
          <ac:spMkLst>
            <pc:docMk/>
            <pc:sldMk cId="589847778" sldId="260"/>
            <ac:spMk id="5" creationId="{A2C18C19-9AA2-4AC4-A6D2-3465FF6F8F91}"/>
          </ac:spMkLst>
        </pc:spChg>
        <pc:spChg chg="add mod ord">
          <ac:chgData name="Gordana Kovačević" userId="3637fc7a-8e95-4d97-ae57-9f3dcd112d9b" providerId="ADAL" clId="{7F611212-29FF-4621-926D-474055E14DD1}" dt="2025-06-30T19:39:39.654" v="1291" actId="20577"/>
          <ac:spMkLst>
            <pc:docMk/>
            <pc:sldMk cId="589847778" sldId="260"/>
            <ac:spMk id="6" creationId="{65948DC2-A3C6-4BEF-874E-3ADDD9BC499A}"/>
          </ac:spMkLst>
        </pc:spChg>
        <pc:picChg chg="add mod">
          <ac:chgData name="Gordana Kovačević" userId="3637fc7a-8e95-4d97-ae57-9f3dcd112d9b" providerId="ADAL" clId="{7F611212-29FF-4621-926D-474055E14DD1}" dt="2025-06-23T19:24:21.518" v="505" actId="14100"/>
          <ac:picMkLst>
            <pc:docMk/>
            <pc:sldMk cId="589847778" sldId="260"/>
            <ac:picMk id="2" creationId="{4C0A9F35-190B-4980-96A6-96AD24F318E8}"/>
          </ac:picMkLst>
        </pc:picChg>
      </pc:sldChg>
      <pc:sldChg chg="addSp delSp modSp new del mod modClrScheme chgLayout">
        <pc:chgData name="Gordana Kovačević" userId="3637fc7a-8e95-4d97-ae57-9f3dcd112d9b" providerId="ADAL" clId="{7F611212-29FF-4621-926D-474055E14DD1}" dt="2025-06-23T18:54:29.301" v="414" actId="2696"/>
        <pc:sldMkLst>
          <pc:docMk/>
          <pc:sldMk cId="3650754916" sldId="260"/>
        </pc:sldMkLst>
        <pc:spChg chg="del">
          <ac:chgData name="Gordana Kovačević" userId="3637fc7a-8e95-4d97-ae57-9f3dcd112d9b" providerId="ADAL" clId="{7F611212-29FF-4621-926D-474055E14DD1}" dt="2025-06-23T18:52:54.273" v="406" actId="700"/>
          <ac:spMkLst>
            <pc:docMk/>
            <pc:sldMk cId="3650754916" sldId="260"/>
            <ac:spMk id="2" creationId="{676E0171-9881-4A74-8DB7-C1391BEAB16E}"/>
          </ac:spMkLst>
        </pc:spChg>
        <pc:spChg chg="del">
          <ac:chgData name="Gordana Kovačević" userId="3637fc7a-8e95-4d97-ae57-9f3dcd112d9b" providerId="ADAL" clId="{7F611212-29FF-4621-926D-474055E14DD1}" dt="2025-06-23T18:52:54.273" v="406" actId="700"/>
          <ac:spMkLst>
            <pc:docMk/>
            <pc:sldMk cId="3650754916" sldId="260"/>
            <ac:spMk id="3" creationId="{B1043041-7138-4E68-998C-8809E224F245}"/>
          </ac:spMkLst>
        </pc:spChg>
        <pc:spChg chg="del">
          <ac:chgData name="Gordana Kovačević" userId="3637fc7a-8e95-4d97-ae57-9f3dcd112d9b" providerId="ADAL" clId="{7F611212-29FF-4621-926D-474055E14DD1}" dt="2025-06-23T18:52:54.273" v="406" actId="700"/>
          <ac:spMkLst>
            <pc:docMk/>
            <pc:sldMk cId="3650754916" sldId="260"/>
            <ac:spMk id="4" creationId="{8E76F77E-B406-4059-A21D-57FAEB2C92BA}"/>
          </ac:spMkLst>
        </pc:spChg>
        <pc:picChg chg="add mod">
          <ac:chgData name="Gordana Kovačević" userId="3637fc7a-8e95-4d97-ae57-9f3dcd112d9b" providerId="ADAL" clId="{7F611212-29FF-4621-926D-474055E14DD1}" dt="2025-06-23T18:54:18.439" v="413" actId="1076"/>
          <ac:picMkLst>
            <pc:docMk/>
            <pc:sldMk cId="3650754916" sldId="260"/>
            <ac:picMk id="5" creationId="{DADB29AA-3130-4871-839C-9382941736D4}"/>
          </ac:picMkLst>
        </pc:picChg>
      </pc:sldChg>
      <pc:sldChg chg="modSp new del mod">
        <pc:chgData name="Gordana Kovačević" userId="3637fc7a-8e95-4d97-ae57-9f3dcd112d9b" providerId="ADAL" clId="{7F611212-29FF-4621-926D-474055E14DD1}" dt="2025-06-24T06:15:06.947" v="512" actId="2696"/>
        <pc:sldMkLst>
          <pc:docMk/>
          <pc:sldMk cId="470619111" sldId="261"/>
        </pc:sldMkLst>
        <pc:spChg chg="mod">
          <ac:chgData name="Gordana Kovačević" userId="3637fc7a-8e95-4d97-ae57-9f3dcd112d9b" providerId="ADAL" clId="{7F611212-29FF-4621-926D-474055E14DD1}" dt="2025-06-24T06:14:38.806" v="510" actId="20577"/>
          <ac:spMkLst>
            <pc:docMk/>
            <pc:sldMk cId="470619111" sldId="261"/>
            <ac:spMk id="3" creationId="{8B9A3F09-A3FE-406F-907D-0A4D7BEAA41F}"/>
          </ac:spMkLst>
        </pc:spChg>
      </pc:sldChg>
      <pc:sldChg chg="addSp delSp modSp new mod modClrScheme chgLayout">
        <pc:chgData name="Gordana Kovačević" userId="3637fc7a-8e95-4d97-ae57-9f3dcd112d9b" providerId="ADAL" clId="{7F611212-29FF-4621-926D-474055E14DD1}" dt="2025-06-30T19:44:29.915" v="1339" actId="20577"/>
        <pc:sldMkLst>
          <pc:docMk/>
          <pc:sldMk cId="3271002524" sldId="262"/>
        </pc:sldMkLst>
        <pc:spChg chg="del">
          <ac:chgData name="Gordana Kovačević" userId="3637fc7a-8e95-4d97-ae57-9f3dcd112d9b" providerId="ADAL" clId="{7F611212-29FF-4621-926D-474055E14DD1}" dt="2025-06-24T06:43:08.230" v="568" actId="700"/>
          <ac:spMkLst>
            <pc:docMk/>
            <pc:sldMk cId="3271002524" sldId="262"/>
            <ac:spMk id="2" creationId="{77A00CE6-9459-4C89-8315-C2D1D7AF6F42}"/>
          </ac:spMkLst>
        </pc:spChg>
        <pc:spChg chg="del mod">
          <ac:chgData name="Gordana Kovačević" userId="3637fc7a-8e95-4d97-ae57-9f3dcd112d9b" providerId="ADAL" clId="{7F611212-29FF-4621-926D-474055E14DD1}" dt="2025-06-24T06:43:08.230" v="568" actId="700"/>
          <ac:spMkLst>
            <pc:docMk/>
            <pc:sldMk cId="3271002524" sldId="262"/>
            <ac:spMk id="3" creationId="{DECF7A17-0286-4E90-A253-1EBD6B0DDD45}"/>
          </ac:spMkLst>
        </pc:spChg>
        <pc:spChg chg="add mod">
          <ac:chgData name="Gordana Kovačević" userId="3637fc7a-8e95-4d97-ae57-9f3dcd112d9b" providerId="ADAL" clId="{7F611212-29FF-4621-926D-474055E14DD1}" dt="2025-06-30T19:44:29.915" v="1339" actId="20577"/>
          <ac:spMkLst>
            <pc:docMk/>
            <pc:sldMk cId="3271002524" sldId="262"/>
            <ac:spMk id="4" creationId="{83100ADD-99ED-4206-9555-3AAD1A645E85}"/>
          </ac:spMkLst>
        </pc:spChg>
        <pc:spChg chg="add del mod">
          <ac:chgData name="Gordana Kovačević" userId="3637fc7a-8e95-4d97-ae57-9f3dcd112d9b" providerId="ADAL" clId="{7F611212-29FF-4621-926D-474055E14DD1}" dt="2025-06-24T06:43:43.014" v="570" actId="931"/>
          <ac:spMkLst>
            <pc:docMk/>
            <pc:sldMk cId="3271002524" sldId="262"/>
            <ac:spMk id="5" creationId="{BCEE7020-CBCB-46AA-93FB-5E7B027B9564}"/>
          </ac:spMkLst>
        </pc:spChg>
        <pc:spChg chg="add del mod">
          <ac:chgData name="Gordana Kovačević" userId="3637fc7a-8e95-4d97-ae57-9f3dcd112d9b" providerId="ADAL" clId="{7F611212-29FF-4621-926D-474055E14DD1}" dt="2025-06-24T06:44:22.340" v="572" actId="931"/>
          <ac:spMkLst>
            <pc:docMk/>
            <pc:sldMk cId="3271002524" sldId="262"/>
            <ac:spMk id="6" creationId="{27C98954-CD46-4660-AD18-1231E20BF265}"/>
          </ac:spMkLst>
        </pc:spChg>
        <pc:picChg chg="add mod">
          <ac:chgData name="Gordana Kovačević" userId="3637fc7a-8e95-4d97-ae57-9f3dcd112d9b" providerId="ADAL" clId="{7F611212-29FF-4621-926D-474055E14DD1}" dt="2025-06-30T19:43:41.005" v="1317" actId="1076"/>
          <ac:picMkLst>
            <pc:docMk/>
            <pc:sldMk cId="3271002524" sldId="262"/>
            <ac:picMk id="8" creationId="{C05592CA-A626-4052-8E6C-D248380106F5}"/>
          </ac:picMkLst>
        </pc:picChg>
        <pc:picChg chg="add mod">
          <ac:chgData name="Gordana Kovačević" userId="3637fc7a-8e95-4d97-ae57-9f3dcd112d9b" providerId="ADAL" clId="{7F611212-29FF-4621-926D-474055E14DD1}" dt="2025-06-30T19:44:25.678" v="1333" actId="1076"/>
          <ac:picMkLst>
            <pc:docMk/>
            <pc:sldMk cId="3271002524" sldId="262"/>
            <ac:picMk id="10" creationId="{0F1B6B4B-1A75-4B29-89C6-8AE8D34C3045}"/>
          </ac:picMkLst>
        </pc:picChg>
        <pc:picChg chg="add mod">
          <ac:chgData name="Gordana Kovačević" userId="3637fc7a-8e95-4d97-ae57-9f3dcd112d9b" providerId="ADAL" clId="{7F611212-29FF-4621-926D-474055E14DD1}" dt="2025-06-30T19:43:24.242" v="1312" actId="1076"/>
          <ac:picMkLst>
            <pc:docMk/>
            <pc:sldMk cId="3271002524" sldId="262"/>
            <ac:picMk id="12" creationId="{2C7DE59D-D434-4F35-9F5D-B83520264AD5}"/>
          </ac:picMkLst>
        </pc:picChg>
        <pc:picChg chg="add mod">
          <ac:chgData name="Gordana Kovačević" userId="3637fc7a-8e95-4d97-ae57-9f3dcd112d9b" providerId="ADAL" clId="{7F611212-29FF-4621-926D-474055E14DD1}" dt="2025-06-30T19:43:02.244" v="1308" actId="1076"/>
          <ac:picMkLst>
            <pc:docMk/>
            <pc:sldMk cId="3271002524" sldId="262"/>
            <ac:picMk id="14" creationId="{BD9DEB4F-2AFA-4E5D-A21D-74337EA03435}"/>
          </ac:picMkLst>
        </pc:picChg>
        <pc:picChg chg="add del mod">
          <ac:chgData name="Gordana Kovačević" userId="3637fc7a-8e95-4d97-ae57-9f3dcd112d9b" providerId="ADAL" clId="{7F611212-29FF-4621-926D-474055E14DD1}" dt="2025-06-24T07:32:30.179" v="603" actId="21"/>
          <ac:picMkLst>
            <pc:docMk/>
            <pc:sldMk cId="3271002524" sldId="262"/>
            <ac:picMk id="16" creationId="{FC4E8110-311C-4C45-88DA-FF338532DEFA}"/>
          </ac:picMkLst>
        </pc:picChg>
        <pc:picChg chg="add mod">
          <ac:chgData name="Gordana Kovačević" userId="3637fc7a-8e95-4d97-ae57-9f3dcd112d9b" providerId="ADAL" clId="{7F611212-29FF-4621-926D-474055E14DD1}" dt="2025-06-30T19:43:04.396" v="1309" actId="1076"/>
          <ac:picMkLst>
            <pc:docMk/>
            <pc:sldMk cId="3271002524" sldId="262"/>
            <ac:picMk id="18" creationId="{089ECDC3-1412-426B-AA0A-1BE26934EDA9}"/>
          </ac:picMkLst>
        </pc:picChg>
        <pc:picChg chg="add mod">
          <ac:chgData name="Gordana Kovačević" userId="3637fc7a-8e95-4d97-ae57-9f3dcd112d9b" providerId="ADAL" clId="{7F611212-29FF-4621-926D-474055E14DD1}" dt="2025-06-24T07:31:59.924" v="595" actId="1076"/>
          <ac:picMkLst>
            <pc:docMk/>
            <pc:sldMk cId="3271002524" sldId="262"/>
            <ac:picMk id="20" creationId="{DF0AC964-9A4E-40D7-BF8B-0A0A3E02C66F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24T06:42:06.055" v="563" actId="14100"/>
        <pc:sldMkLst>
          <pc:docMk/>
          <pc:sldMk cId="2956862796" sldId="263"/>
        </pc:sldMkLst>
        <pc:spChg chg="del mod ord">
          <ac:chgData name="Gordana Kovačević" userId="3637fc7a-8e95-4d97-ae57-9f3dcd112d9b" providerId="ADAL" clId="{7F611212-29FF-4621-926D-474055E14DD1}" dt="2025-06-24T06:33:24.359" v="553" actId="700"/>
          <ac:spMkLst>
            <pc:docMk/>
            <pc:sldMk cId="2956862796" sldId="263"/>
            <ac:spMk id="2" creationId="{E63E3385-029B-4698-88BB-9FBE9ADCA2FE}"/>
          </ac:spMkLst>
        </pc:spChg>
        <pc:spChg chg="del mod ord">
          <ac:chgData name="Gordana Kovačević" userId="3637fc7a-8e95-4d97-ae57-9f3dcd112d9b" providerId="ADAL" clId="{7F611212-29FF-4621-926D-474055E14DD1}" dt="2025-06-24T06:33:24.359" v="553" actId="700"/>
          <ac:spMkLst>
            <pc:docMk/>
            <pc:sldMk cId="2956862796" sldId="263"/>
            <ac:spMk id="3" creationId="{297A369E-F8FA-4E30-ABD7-343E3B4526C1}"/>
          </ac:spMkLst>
        </pc:spChg>
        <pc:spChg chg="add del mod ord">
          <ac:chgData name="Gordana Kovačević" userId="3637fc7a-8e95-4d97-ae57-9f3dcd112d9b" providerId="ADAL" clId="{7F611212-29FF-4621-926D-474055E14DD1}" dt="2025-06-24T06:41:38.113" v="556" actId="21"/>
          <ac:spMkLst>
            <pc:docMk/>
            <pc:sldMk cId="2956862796" sldId="263"/>
            <ac:spMk id="4" creationId="{78BFD89A-310B-4698-833E-E093BD2857CD}"/>
          </ac:spMkLst>
        </pc:spChg>
        <pc:spChg chg="add del mod ord">
          <ac:chgData name="Gordana Kovačević" userId="3637fc7a-8e95-4d97-ae57-9f3dcd112d9b" providerId="ADAL" clId="{7F611212-29FF-4621-926D-474055E14DD1}" dt="2025-06-24T06:41:24.614" v="554" actId="22"/>
          <ac:spMkLst>
            <pc:docMk/>
            <pc:sldMk cId="2956862796" sldId="263"/>
            <ac:spMk id="5" creationId="{39D1A189-CA34-46F0-9249-AE455C56D551}"/>
          </ac:spMkLst>
        </pc:spChg>
        <pc:picChg chg="add mod ord">
          <ac:chgData name="Gordana Kovačević" userId="3637fc7a-8e95-4d97-ae57-9f3dcd112d9b" providerId="ADAL" clId="{7F611212-29FF-4621-926D-474055E14DD1}" dt="2025-06-24T06:42:06.055" v="563" actId="14100"/>
          <ac:picMkLst>
            <pc:docMk/>
            <pc:sldMk cId="2956862796" sldId="263"/>
            <ac:picMk id="7" creationId="{0F08618C-BB67-4E9B-93CD-4FE183F9A4D1}"/>
          </ac:picMkLst>
        </pc:picChg>
      </pc:sldChg>
      <pc:sldChg chg="addSp delSp modSp new mod">
        <pc:chgData name="Gordana Kovačević" userId="3637fc7a-8e95-4d97-ae57-9f3dcd112d9b" providerId="ADAL" clId="{7F611212-29FF-4621-926D-474055E14DD1}" dt="2025-06-30T19:54:54.495" v="1422" actId="1076"/>
        <pc:sldMkLst>
          <pc:docMk/>
          <pc:sldMk cId="783629517" sldId="264"/>
        </pc:sldMkLst>
        <pc:spChg chg="add">
          <ac:chgData name="Gordana Kovačević" userId="3637fc7a-8e95-4d97-ae57-9f3dcd112d9b" providerId="ADAL" clId="{7F611212-29FF-4621-926D-474055E14DD1}" dt="2025-06-30T19:47:26.317" v="1347"/>
          <ac:spMkLst>
            <pc:docMk/>
            <pc:sldMk cId="783629517" sldId="264"/>
            <ac:spMk id="2" creationId="{960C8F41-1BFA-4BFC-8498-3915F1E1176E}"/>
          </ac:spMkLst>
        </pc:spChg>
        <pc:spChg chg="del">
          <ac:chgData name="Gordana Kovačević" userId="3637fc7a-8e95-4d97-ae57-9f3dcd112d9b" providerId="ADAL" clId="{7F611212-29FF-4621-926D-474055E14DD1}" dt="2025-06-24T07:41:08.982" v="639"/>
          <ac:spMkLst>
            <pc:docMk/>
            <pc:sldMk cId="783629517" sldId="264"/>
            <ac:spMk id="2" creationId="{B8F834F0-D611-4989-98DD-F1A0480A1DED}"/>
          </ac:spMkLst>
        </pc:spChg>
        <pc:spChg chg="del">
          <ac:chgData name="Gordana Kovačević" userId="3637fc7a-8e95-4d97-ae57-9f3dcd112d9b" providerId="ADAL" clId="{7F611212-29FF-4621-926D-474055E14DD1}" dt="2025-06-24T07:34:50.971" v="626" actId="931"/>
          <ac:spMkLst>
            <pc:docMk/>
            <pc:sldMk cId="783629517" sldId="264"/>
            <ac:spMk id="3" creationId="{6622496C-0A34-4D89-A3B5-B3AF8C0BA7B9}"/>
          </ac:spMkLst>
        </pc:spChg>
        <pc:spChg chg="add mod">
          <ac:chgData name="Gordana Kovačević" userId="3637fc7a-8e95-4d97-ae57-9f3dcd112d9b" providerId="ADAL" clId="{7F611212-29FF-4621-926D-474055E14DD1}" dt="2025-06-30T19:49:05.040" v="1374" actId="20577"/>
          <ac:spMkLst>
            <pc:docMk/>
            <pc:sldMk cId="783629517" sldId="264"/>
            <ac:spMk id="3" creationId="{6D975FAA-0063-4A4A-B842-C3EE2FCC38FB}"/>
          </ac:spMkLst>
        </pc:spChg>
        <pc:spChg chg="add mod">
          <ac:chgData name="Gordana Kovačević" userId="3637fc7a-8e95-4d97-ae57-9f3dcd112d9b" providerId="ADAL" clId="{7F611212-29FF-4621-926D-474055E14DD1}" dt="2025-06-30T19:47:31.414" v="1348"/>
          <ac:spMkLst>
            <pc:docMk/>
            <pc:sldMk cId="783629517" sldId="264"/>
            <ac:spMk id="4" creationId="{C4F01E6E-4B0D-4CBB-B650-9B0D2E57283F}"/>
          </ac:spMkLst>
        </pc:spChg>
        <pc:spChg chg="del">
          <ac:chgData name="Gordana Kovačević" userId="3637fc7a-8e95-4d97-ae57-9f3dcd112d9b" providerId="ADAL" clId="{7F611212-29FF-4621-926D-474055E14DD1}" dt="2025-06-24T07:35:03.858" v="627" actId="931"/>
          <ac:spMkLst>
            <pc:docMk/>
            <pc:sldMk cId="783629517" sldId="264"/>
            <ac:spMk id="4" creationId="{EEE6C2BD-CD4E-41CC-9ACF-1DFA2B09F65E}"/>
          </ac:spMkLst>
        </pc:spChg>
        <pc:spChg chg="add del mod">
          <ac:chgData name="Gordana Kovačević" userId="3637fc7a-8e95-4d97-ae57-9f3dcd112d9b" providerId="ADAL" clId="{7F611212-29FF-4621-926D-474055E14DD1}" dt="2025-06-24T07:41:13.004" v="640"/>
          <ac:spMkLst>
            <pc:docMk/>
            <pc:sldMk cId="783629517" sldId="264"/>
            <ac:spMk id="20" creationId="{EF5AF406-B37F-408A-AD07-632E38AF3AD8}"/>
          </ac:spMkLst>
        </pc:spChg>
        <pc:spChg chg="add del mod">
          <ac:chgData name="Gordana Kovačević" userId="3637fc7a-8e95-4d97-ae57-9f3dcd112d9b" providerId="ADAL" clId="{7F611212-29FF-4621-926D-474055E14DD1}" dt="2025-06-24T07:44:28.417" v="693" actId="21"/>
          <ac:spMkLst>
            <pc:docMk/>
            <pc:sldMk cId="783629517" sldId="264"/>
            <ac:spMk id="21" creationId="{F6151D0B-BC93-4955-A346-18378F6BB356}"/>
          </ac:spMkLst>
        </pc:spChg>
        <pc:picChg chg="add mod">
          <ac:chgData name="Gordana Kovačević" userId="3637fc7a-8e95-4d97-ae57-9f3dcd112d9b" providerId="ADAL" clId="{7F611212-29FF-4621-926D-474055E14DD1}" dt="2025-06-30T19:54:34.926" v="1418" actId="14100"/>
          <ac:picMkLst>
            <pc:docMk/>
            <pc:sldMk cId="783629517" sldId="264"/>
            <ac:picMk id="5" creationId="{1FBB4F23-BA99-425C-8C26-4BF87C4CAD3C}"/>
          </ac:picMkLst>
        </pc:picChg>
        <pc:picChg chg="add mod">
          <ac:chgData name="Gordana Kovačević" userId="3637fc7a-8e95-4d97-ae57-9f3dcd112d9b" providerId="ADAL" clId="{7F611212-29FF-4621-926D-474055E14DD1}" dt="2025-06-30T19:53:52.676" v="1406" actId="1076"/>
          <ac:picMkLst>
            <pc:docMk/>
            <pc:sldMk cId="783629517" sldId="264"/>
            <ac:picMk id="6" creationId="{BA035AF8-E8F7-4058-A58E-BB38DB40A6B6}"/>
          </ac:picMkLst>
        </pc:picChg>
        <pc:picChg chg="add del mod">
          <ac:chgData name="Gordana Kovačević" userId="3637fc7a-8e95-4d97-ae57-9f3dcd112d9b" providerId="ADAL" clId="{7F611212-29FF-4621-926D-474055E14DD1}" dt="2025-06-29T11:13:31.971" v="1178" actId="21"/>
          <ac:picMkLst>
            <pc:docMk/>
            <pc:sldMk cId="783629517" sldId="264"/>
            <ac:picMk id="8" creationId="{8C65CC97-0627-4829-84D8-BDC3E04D91A8}"/>
          </ac:picMkLst>
        </pc:picChg>
        <pc:picChg chg="add mod">
          <ac:chgData name="Gordana Kovačević" userId="3637fc7a-8e95-4d97-ae57-9f3dcd112d9b" providerId="ADAL" clId="{7F611212-29FF-4621-926D-474055E14DD1}" dt="2025-06-30T19:54:03.087" v="1411" actId="1076"/>
          <ac:picMkLst>
            <pc:docMk/>
            <pc:sldMk cId="783629517" sldId="264"/>
            <ac:picMk id="9" creationId="{B30EEC0D-B0C2-4628-97C6-29FACA58E1B5}"/>
          </ac:picMkLst>
        </pc:picChg>
        <pc:picChg chg="add del mod">
          <ac:chgData name="Gordana Kovačević" userId="3637fc7a-8e95-4d97-ae57-9f3dcd112d9b" providerId="ADAL" clId="{7F611212-29FF-4621-926D-474055E14DD1}" dt="2025-06-30T19:44:47.438" v="1340" actId="21"/>
          <ac:picMkLst>
            <pc:docMk/>
            <pc:sldMk cId="783629517" sldId="264"/>
            <ac:picMk id="10" creationId="{C7872746-1557-4DFD-82F5-1F32BD67E7EB}"/>
          </ac:picMkLst>
        </pc:picChg>
        <pc:picChg chg="add mod">
          <ac:chgData name="Gordana Kovačević" userId="3637fc7a-8e95-4d97-ae57-9f3dcd112d9b" providerId="ADAL" clId="{7F611212-29FF-4621-926D-474055E14DD1}" dt="2025-06-30T19:54:28.662" v="1417" actId="14100"/>
          <ac:picMkLst>
            <pc:docMk/>
            <pc:sldMk cId="783629517" sldId="264"/>
            <ac:picMk id="11" creationId="{EA08C010-219E-4005-9A00-4559C641F0E2}"/>
          </ac:picMkLst>
        </pc:picChg>
        <pc:picChg chg="add del mod">
          <ac:chgData name="Gordana Kovačević" userId="3637fc7a-8e95-4d97-ae57-9f3dcd112d9b" providerId="ADAL" clId="{7F611212-29FF-4621-926D-474055E14DD1}" dt="2025-06-24T07:47:05.886" v="733" actId="21"/>
          <ac:picMkLst>
            <pc:docMk/>
            <pc:sldMk cId="783629517" sldId="264"/>
            <ac:picMk id="12" creationId="{D24C2A7B-74C4-47E2-9D70-C0ABA3419CE7}"/>
          </ac:picMkLst>
        </pc:picChg>
        <pc:picChg chg="add mod">
          <ac:chgData name="Gordana Kovačević" userId="3637fc7a-8e95-4d97-ae57-9f3dcd112d9b" providerId="ADAL" clId="{7F611212-29FF-4621-926D-474055E14DD1}" dt="2025-06-30T19:54:54.495" v="1422" actId="1076"/>
          <ac:picMkLst>
            <pc:docMk/>
            <pc:sldMk cId="783629517" sldId="264"/>
            <ac:picMk id="14" creationId="{038ED3A7-30F2-43F4-99B0-74EDAB418A86}"/>
          </ac:picMkLst>
        </pc:picChg>
        <pc:picChg chg="add mod">
          <ac:chgData name="Gordana Kovačević" userId="3637fc7a-8e95-4d97-ae57-9f3dcd112d9b" providerId="ADAL" clId="{7F611212-29FF-4621-926D-474055E14DD1}" dt="2025-06-30T19:54:17.370" v="1414" actId="1076"/>
          <ac:picMkLst>
            <pc:docMk/>
            <pc:sldMk cId="783629517" sldId="264"/>
            <ac:picMk id="16" creationId="{0F6357F9-B303-4317-822D-2DC8E8E958F5}"/>
          </ac:picMkLst>
        </pc:picChg>
        <pc:picChg chg="add del mod">
          <ac:chgData name="Gordana Kovačević" userId="3637fc7a-8e95-4d97-ae57-9f3dcd112d9b" providerId="ADAL" clId="{7F611212-29FF-4621-926D-474055E14DD1}" dt="2025-06-24T07:36:52.391" v="634" actId="21"/>
          <ac:picMkLst>
            <pc:docMk/>
            <pc:sldMk cId="783629517" sldId="264"/>
            <ac:picMk id="18" creationId="{E72C895B-E998-4CBA-904F-3DC2D19373C9}"/>
          </ac:picMkLst>
        </pc:picChg>
        <pc:picChg chg="add del mod">
          <ac:chgData name="Gordana Kovačević" userId="3637fc7a-8e95-4d97-ae57-9f3dcd112d9b" providerId="ADAL" clId="{7F611212-29FF-4621-926D-474055E14DD1}" dt="2025-06-24T07:42:38.244" v="669" actId="21"/>
          <ac:picMkLst>
            <pc:docMk/>
            <pc:sldMk cId="783629517" sldId="264"/>
            <ac:picMk id="19" creationId="{BCB629B5-2125-48A0-B031-A6DC7913574B}"/>
          </ac:picMkLst>
        </pc:picChg>
        <pc:picChg chg="add mod">
          <ac:chgData name="Gordana Kovačević" userId="3637fc7a-8e95-4d97-ae57-9f3dcd112d9b" providerId="ADAL" clId="{7F611212-29FF-4621-926D-474055E14DD1}" dt="2025-06-30T19:53:51.205" v="1405" actId="14100"/>
          <ac:picMkLst>
            <pc:docMk/>
            <pc:sldMk cId="783629517" sldId="264"/>
            <ac:picMk id="22" creationId="{25CC1E10-2CC6-4AAF-854F-B7B2B8BB4C6A}"/>
          </ac:picMkLst>
        </pc:picChg>
      </pc:sldChg>
      <pc:sldChg chg="addSp delSp modSp new mod">
        <pc:chgData name="Gordana Kovačević" userId="3637fc7a-8e95-4d97-ae57-9f3dcd112d9b" providerId="ADAL" clId="{7F611212-29FF-4621-926D-474055E14DD1}" dt="2025-06-30T20:14:59.157" v="1567" actId="1076"/>
        <pc:sldMkLst>
          <pc:docMk/>
          <pc:sldMk cId="706437364" sldId="265"/>
        </pc:sldMkLst>
        <pc:spChg chg="del mod">
          <ac:chgData name="Gordana Kovačević" userId="3637fc7a-8e95-4d97-ae57-9f3dcd112d9b" providerId="ADAL" clId="{7F611212-29FF-4621-926D-474055E14DD1}" dt="2025-06-29T11:15:12.186" v="1191" actId="21"/>
          <ac:spMkLst>
            <pc:docMk/>
            <pc:sldMk cId="706437364" sldId="265"/>
            <ac:spMk id="2" creationId="{6E979F79-6C15-4CBA-A313-78DEDE0A9774}"/>
          </ac:spMkLst>
        </pc:spChg>
        <pc:spChg chg="del">
          <ac:chgData name="Gordana Kovačević" userId="3637fc7a-8e95-4d97-ae57-9f3dcd112d9b" providerId="ADAL" clId="{7F611212-29FF-4621-926D-474055E14DD1}" dt="2025-06-24T08:22:51.995" v="773" actId="931"/>
          <ac:spMkLst>
            <pc:docMk/>
            <pc:sldMk cId="706437364" sldId="265"/>
            <ac:spMk id="3" creationId="{6026CEAC-22A3-4A67-9024-7AB45BAE6ADE}"/>
          </ac:spMkLst>
        </pc:spChg>
        <pc:spChg chg="del">
          <ac:chgData name="Gordana Kovačević" userId="3637fc7a-8e95-4d97-ae57-9f3dcd112d9b" providerId="ADAL" clId="{7F611212-29FF-4621-926D-474055E14DD1}" dt="2025-06-24T08:23:02.845" v="774" actId="931"/>
          <ac:spMkLst>
            <pc:docMk/>
            <pc:sldMk cId="706437364" sldId="265"/>
            <ac:spMk id="4" creationId="{208EC985-D33D-4F45-8B62-B73FE8B63D1B}"/>
          </ac:spMkLst>
        </pc:spChg>
        <pc:picChg chg="add mod">
          <ac:chgData name="Gordana Kovačević" userId="3637fc7a-8e95-4d97-ae57-9f3dcd112d9b" providerId="ADAL" clId="{7F611212-29FF-4621-926D-474055E14DD1}" dt="2025-06-30T20:14:54.737" v="1565" actId="1076"/>
          <ac:picMkLst>
            <pc:docMk/>
            <pc:sldMk cId="706437364" sldId="265"/>
            <ac:picMk id="2" creationId="{64A84084-9A45-4284-BA09-39031F293CDE}"/>
          </ac:picMkLst>
        </pc:picChg>
        <pc:picChg chg="add mod">
          <ac:chgData name="Gordana Kovačević" userId="3637fc7a-8e95-4d97-ae57-9f3dcd112d9b" providerId="ADAL" clId="{7F611212-29FF-4621-926D-474055E14DD1}" dt="2025-06-30T20:14:57.327" v="1566" actId="1076"/>
          <ac:picMkLst>
            <pc:docMk/>
            <pc:sldMk cId="706437364" sldId="265"/>
            <ac:picMk id="3" creationId="{2F9702D5-BE3D-41B8-A21C-48F718B959DF}"/>
          </ac:picMkLst>
        </pc:picChg>
        <pc:picChg chg="add mod">
          <ac:chgData name="Gordana Kovačević" userId="3637fc7a-8e95-4d97-ae57-9f3dcd112d9b" providerId="ADAL" clId="{7F611212-29FF-4621-926D-474055E14DD1}" dt="2025-06-30T19:55:54.995" v="1431" actId="14100"/>
          <ac:picMkLst>
            <pc:docMk/>
            <pc:sldMk cId="706437364" sldId="265"/>
            <ac:picMk id="6" creationId="{BA521487-E66F-4877-9740-FD7389E3B62F}"/>
          </ac:picMkLst>
        </pc:picChg>
        <pc:picChg chg="add mod">
          <ac:chgData name="Gordana Kovačević" userId="3637fc7a-8e95-4d97-ae57-9f3dcd112d9b" providerId="ADAL" clId="{7F611212-29FF-4621-926D-474055E14DD1}" dt="2025-06-30T19:56:46.356" v="1444" actId="1076"/>
          <ac:picMkLst>
            <pc:docMk/>
            <pc:sldMk cId="706437364" sldId="265"/>
            <ac:picMk id="8" creationId="{C44F2C9F-7D74-4999-BC0E-302CC6AA1AE2}"/>
          </ac:picMkLst>
        </pc:picChg>
        <pc:picChg chg="add mod">
          <ac:chgData name="Gordana Kovačević" userId="3637fc7a-8e95-4d97-ae57-9f3dcd112d9b" providerId="ADAL" clId="{7F611212-29FF-4621-926D-474055E14DD1}" dt="2025-06-30T20:13:40.633" v="1560" actId="14100"/>
          <ac:picMkLst>
            <pc:docMk/>
            <pc:sldMk cId="706437364" sldId="265"/>
            <ac:picMk id="10" creationId="{06C910B0-A66A-4656-99D2-6EBDE2AB087E}"/>
          </ac:picMkLst>
        </pc:picChg>
        <pc:picChg chg="add mod">
          <ac:chgData name="Gordana Kovačević" userId="3637fc7a-8e95-4d97-ae57-9f3dcd112d9b" providerId="ADAL" clId="{7F611212-29FF-4621-926D-474055E14DD1}" dt="2025-06-30T20:13:56.331" v="1563" actId="14100"/>
          <ac:picMkLst>
            <pc:docMk/>
            <pc:sldMk cId="706437364" sldId="265"/>
            <ac:picMk id="12" creationId="{75B827E2-BC2D-4A65-B7E2-389231D4EF65}"/>
          </ac:picMkLst>
        </pc:picChg>
        <pc:picChg chg="add del mod">
          <ac:chgData name="Gordana Kovačević" userId="3637fc7a-8e95-4d97-ae57-9f3dcd112d9b" providerId="ADAL" clId="{7F611212-29FF-4621-926D-474055E14DD1}" dt="2025-06-30T20:11:43.245" v="1553" actId="21"/>
          <ac:picMkLst>
            <pc:docMk/>
            <pc:sldMk cId="706437364" sldId="265"/>
            <ac:picMk id="13" creationId="{066C6737-C124-4BCB-83EA-8D96225A6618}"/>
          </ac:picMkLst>
        </pc:picChg>
        <pc:picChg chg="add mod">
          <ac:chgData name="Gordana Kovačević" userId="3637fc7a-8e95-4d97-ae57-9f3dcd112d9b" providerId="ADAL" clId="{7F611212-29FF-4621-926D-474055E14DD1}" dt="2025-06-30T20:00:43.810" v="1478" actId="1076"/>
          <ac:picMkLst>
            <pc:docMk/>
            <pc:sldMk cId="706437364" sldId="265"/>
            <ac:picMk id="14" creationId="{37022CAD-70B8-4F96-8ED1-FBFD6E8E7F5C}"/>
          </ac:picMkLst>
        </pc:picChg>
        <pc:picChg chg="add mod">
          <ac:chgData name="Gordana Kovačević" userId="3637fc7a-8e95-4d97-ae57-9f3dcd112d9b" providerId="ADAL" clId="{7F611212-29FF-4621-926D-474055E14DD1}" dt="2025-06-30T20:00:12.281" v="1471" actId="1076"/>
          <ac:picMkLst>
            <pc:docMk/>
            <pc:sldMk cId="706437364" sldId="265"/>
            <ac:picMk id="16" creationId="{09568FC9-0C3A-43A4-A2D2-B6B52F529841}"/>
          </ac:picMkLst>
        </pc:picChg>
        <pc:picChg chg="add mod">
          <ac:chgData name="Gordana Kovačević" userId="3637fc7a-8e95-4d97-ae57-9f3dcd112d9b" providerId="ADAL" clId="{7F611212-29FF-4621-926D-474055E14DD1}" dt="2025-06-30T20:00:01.950" v="1466" actId="1076"/>
          <ac:picMkLst>
            <pc:docMk/>
            <pc:sldMk cId="706437364" sldId="265"/>
            <ac:picMk id="18" creationId="{38357D91-BC54-4A45-ABF3-98C7AE44612D}"/>
          </ac:picMkLst>
        </pc:picChg>
        <pc:picChg chg="add del mod">
          <ac:chgData name="Gordana Kovačević" userId="3637fc7a-8e95-4d97-ae57-9f3dcd112d9b" providerId="ADAL" clId="{7F611212-29FF-4621-926D-474055E14DD1}" dt="2025-06-24T08:27:32.160" v="823" actId="21"/>
          <ac:picMkLst>
            <pc:docMk/>
            <pc:sldMk cId="706437364" sldId="265"/>
            <ac:picMk id="20" creationId="{98F6C974-2A4A-42D5-883E-A25C47AEFC36}"/>
          </ac:picMkLst>
        </pc:picChg>
        <pc:picChg chg="add del mod">
          <ac:chgData name="Gordana Kovačević" userId="3637fc7a-8e95-4d97-ae57-9f3dcd112d9b" providerId="ADAL" clId="{7F611212-29FF-4621-926D-474055E14DD1}" dt="2025-06-29T11:14:49.390" v="1188" actId="21"/>
          <ac:picMkLst>
            <pc:docMk/>
            <pc:sldMk cId="706437364" sldId="265"/>
            <ac:picMk id="22" creationId="{B15CDEF0-EC6E-44C7-B884-AAA519683202}"/>
          </ac:picMkLst>
        </pc:picChg>
        <pc:picChg chg="add del mod">
          <ac:chgData name="Gordana Kovačević" userId="3637fc7a-8e95-4d97-ae57-9f3dcd112d9b" providerId="ADAL" clId="{7F611212-29FF-4621-926D-474055E14DD1}" dt="2025-06-24T08:27:51.430" v="827" actId="21"/>
          <ac:picMkLst>
            <pc:docMk/>
            <pc:sldMk cId="706437364" sldId="265"/>
            <ac:picMk id="24" creationId="{A9E5E6B7-9228-4C60-A84A-A5116481F841}"/>
          </ac:picMkLst>
        </pc:picChg>
        <pc:picChg chg="add del mod">
          <ac:chgData name="Gordana Kovačević" userId="3637fc7a-8e95-4d97-ae57-9f3dcd112d9b" providerId="ADAL" clId="{7F611212-29FF-4621-926D-474055E14DD1}" dt="2025-06-24T08:30:47.432" v="871" actId="21"/>
          <ac:picMkLst>
            <pc:docMk/>
            <pc:sldMk cId="706437364" sldId="265"/>
            <ac:picMk id="26" creationId="{BB6A6051-B93F-4511-9D15-B7CDD4A21FD9}"/>
          </ac:picMkLst>
        </pc:picChg>
        <pc:picChg chg="add mod">
          <ac:chgData name="Gordana Kovačević" userId="3637fc7a-8e95-4d97-ae57-9f3dcd112d9b" providerId="ADAL" clId="{7F611212-29FF-4621-926D-474055E14DD1}" dt="2025-06-30T20:14:59.157" v="1567" actId="1076"/>
          <ac:picMkLst>
            <pc:docMk/>
            <pc:sldMk cId="706437364" sldId="265"/>
            <ac:picMk id="28" creationId="{6723E076-A291-4389-BE48-C9545AD1E349}"/>
          </ac:picMkLst>
        </pc:picChg>
      </pc:sldChg>
      <pc:sldChg chg="addSp delSp modSp new mod">
        <pc:chgData name="Gordana Kovačević" userId="3637fc7a-8e95-4d97-ae57-9f3dcd112d9b" providerId="ADAL" clId="{7F611212-29FF-4621-926D-474055E14DD1}" dt="2025-06-24T08:39:17.474" v="980" actId="14100"/>
        <pc:sldMkLst>
          <pc:docMk/>
          <pc:sldMk cId="3084641827" sldId="266"/>
        </pc:sldMkLst>
        <pc:spChg chg="del mod">
          <ac:chgData name="Gordana Kovačević" userId="3637fc7a-8e95-4d97-ae57-9f3dcd112d9b" providerId="ADAL" clId="{7F611212-29FF-4621-926D-474055E14DD1}" dt="2025-06-24T08:37:35.206" v="949" actId="21"/>
          <ac:spMkLst>
            <pc:docMk/>
            <pc:sldMk cId="3084641827" sldId="266"/>
            <ac:spMk id="2" creationId="{B72DC734-BAEC-4B4B-88FA-4509EEB41D76}"/>
          </ac:spMkLst>
        </pc:spChg>
        <pc:spChg chg="del">
          <ac:chgData name="Gordana Kovačević" userId="3637fc7a-8e95-4d97-ae57-9f3dcd112d9b" providerId="ADAL" clId="{7F611212-29FF-4621-926D-474055E14DD1}" dt="2025-06-24T08:33:29.189" v="893" actId="931"/>
          <ac:spMkLst>
            <pc:docMk/>
            <pc:sldMk cId="3084641827" sldId="266"/>
            <ac:spMk id="3" creationId="{6E7DFF5A-2F1A-47C6-965D-68AC74DD1A47}"/>
          </ac:spMkLst>
        </pc:spChg>
        <pc:spChg chg="del">
          <ac:chgData name="Gordana Kovačević" userId="3637fc7a-8e95-4d97-ae57-9f3dcd112d9b" providerId="ADAL" clId="{7F611212-29FF-4621-926D-474055E14DD1}" dt="2025-06-24T08:33:36.640" v="894" actId="931"/>
          <ac:spMkLst>
            <pc:docMk/>
            <pc:sldMk cId="3084641827" sldId="266"/>
            <ac:spMk id="4" creationId="{50C31F68-6005-4F26-9431-D76B61BE43D7}"/>
          </ac:spMkLst>
        </pc:spChg>
        <pc:picChg chg="add mod">
          <ac:chgData name="Gordana Kovačević" userId="3637fc7a-8e95-4d97-ae57-9f3dcd112d9b" providerId="ADAL" clId="{7F611212-29FF-4621-926D-474055E14DD1}" dt="2025-06-24T08:39:03.114" v="976" actId="1076"/>
          <ac:picMkLst>
            <pc:docMk/>
            <pc:sldMk cId="3084641827" sldId="266"/>
            <ac:picMk id="6" creationId="{27C1ABB4-8011-434D-B4CC-4313653A3855}"/>
          </ac:picMkLst>
        </pc:picChg>
        <pc:picChg chg="add mod">
          <ac:chgData name="Gordana Kovačević" userId="3637fc7a-8e95-4d97-ae57-9f3dcd112d9b" providerId="ADAL" clId="{7F611212-29FF-4621-926D-474055E14DD1}" dt="2025-06-24T08:38:46.116" v="971" actId="14100"/>
          <ac:picMkLst>
            <pc:docMk/>
            <pc:sldMk cId="3084641827" sldId="266"/>
            <ac:picMk id="8" creationId="{B070C297-BAEE-44D4-8548-4E0AE685DFA0}"/>
          </ac:picMkLst>
        </pc:picChg>
        <pc:picChg chg="add mod">
          <ac:chgData name="Gordana Kovačević" userId="3637fc7a-8e95-4d97-ae57-9f3dcd112d9b" providerId="ADAL" clId="{7F611212-29FF-4621-926D-474055E14DD1}" dt="2025-06-24T08:39:06.387" v="977" actId="1076"/>
          <ac:picMkLst>
            <pc:docMk/>
            <pc:sldMk cId="3084641827" sldId="266"/>
            <ac:picMk id="10" creationId="{01935FA0-C691-418A-BDF6-640DC6C94CF8}"/>
          </ac:picMkLst>
        </pc:picChg>
        <pc:picChg chg="add mod">
          <ac:chgData name="Gordana Kovačević" userId="3637fc7a-8e95-4d97-ae57-9f3dcd112d9b" providerId="ADAL" clId="{7F611212-29FF-4621-926D-474055E14DD1}" dt="2025-06-24T08:39:07.944" v="978" actId="1076"/>
          <ac:picMkLst>
            <pc:docMk/>
            <pc:sldMk cId="3084641827" sldId="266"/>
            <ac:picMk id="12" creationId="{13B9CEA2-1A21-4D04-AA36-474C5FB4CC1B}"/>
          </ac:picMkLst>
        </pc:picChg>
        <pc:picChg chg="add mod">
          <ac:chgData name="Gordana Kovačević" userId="3637fc7a-8e95-4d97-ae57-9f3dcd112d9b" providerId="ADAL" clId="{7F611212-29FF-4621-926D-474055E14DD1}" dt="2025-06-24T08:39:00.196" v="975" actId="1076"/>
          <ac:picMkLst>
            <pc:docMk/>
            <pc:sldMk cId="3084641827" sldId="266"/>
            <ac:picMk id="14" creationId="{15FEEFAF-2E8B-4B69-95AC-66FCA50CE5B7}"/>
          </ac:picMkLst>
        </pc:picChg>
        <pc:picChg chg="add mod">
          <ac:chgData name="Gordana Kovačević" userId="3637fc7a-8e95-4d97-ae57-9f3dcd112d9b" providerId="ADAL" clId="{7F611212-29FF-4621-926D-474055E14DD1}" dt="2025-06-24T08:35:56.228" v="919" actId="1076"/>
          <ac:picMkLst>
            <pc:docMk/>
            <pc:sldMk cId="3084641827" sldId="266"/>
            <ac:picMk id="16" creationId="{AB3FB86D-78CF-4AF0-B57A-7D682A8BC270}"/>
          </ac:picMkLst>
        </pc:picChg>
        <pc:picChg chg="add mod">
          <ac:chgData name="Gordana Kovačević" userId="3637fc7a-8e95-4d97-ae57-9f3dcd112d9b" providerId="ADAL" clId="{7F611212-29FF-4621-926D-474055E14DD1}" dt="2025-06-24T08:38:58.117" v="974" actId="14100"/>
          <ac:picMkLst>
            <pc:docMk/>
            <pc:sldMk cId="3084641827" sldId="266"/>
            <ac:picMk id="18" creationId="{AEF37628-A13B-4A6C-A9EA-8D3DD858B898}"/>
          </ac:picMkLst>
        </pc:picChg>
        <pc:picChg chg="add mod">
          <ac:chgData name="Gordana Kovačević" userId="3637fc7a-8e95-4d97-ae57-9f3dcd112d9b" providerId="ADAL" clId="{7F611212-29FF-4621-926D-474055E14DD1}" dt="2025-06-24T08:39:17.474" v="980" actId="14100"/>
          <ac:picMkLst>
            <pc:docMk/>
            <pc:sldMk cId="3084641827" sldId="266"/>
            <ac:picMk id="20" creationId="{0EE44688-7D08-45BA-A7ED-7BD10015E38B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24T08:42:53.701" v="1016" actId="14100"/>
        <pc:sldMkLst>
          <pc:docMk/>
          <pc:sldMk cId="2465471116" sldId="267"/>
        </pc:sldMkLst>
        <pc:spChg chg="del mod ord">
          <ac:chgData name="Gordana Kovačević" userId="3637fc7a-8e95-4d97-ae57-9f3dcd112d9b" providerId="ADAL" clId="{7F611212-29FF-4621-926D-474055E14DD1}" dt="2025-06-24T08:39:58.234" v="982" actId="700"/>
          <ac:spMkLst>
            <pc:docMk/>
            <pc:sldMk cId="2465471116" sldId="267"/>
            <ac:spMk id="2" creationId="{B7EA1DA5-F80F-4170-AC92-4075E8566F49}"/>
          </ac:spMkLst>
        </pc:spChg>
        <pc:spChg chg="del mod ord">
          <ac:chgData name="Gordana Kovačević" userId="3637fc7a-8e95-4d97-ae57-9f3dcd112d9b" providerId="ADAL" clId="{7F611212-29FF-4621-926D-474055E14DD1}" dt="2025-06-24T08:39:58.234" v="982" actId="700"/>
          <ac:spMkLst>
            <pc:docMk/>
            <pc:sldMk cId="2465471116" sldId="267"/>
            <ac:spMk id="3" creationId="{EBDFBEA8-84D9-4F60-AB22-CE4BF10AE3C2}"/>
          </ac:spMkLst>
        </pc:spChg>
        <pc:spChg chg="del">
          <ac:chgData name="Gordana Kovačević" userId="3637fc7a-8e95-4d97-ae57-9f3dcd112d9b" providerId="ADAL" clId="{7F611212-29FF-4621-926D-474055E14DD1}" dt="2025-06-24T08:39:58.234" v="982" actId="700"/>
          <ac:spMkLst>
            <pc:docMk/>
            <pc:sldMk cId="2465471116" sldId="267"/>
            <ac:spMk id="4" creationId="{221FFAA6-FD75-43A7-BDFF-CA56BA402E82}"/>
          </ac:spMkLst>
        </pc:spChg>
        <pc:spChg chg="add mod ord">
          <ac:chgData name="Gordana Kovačević" userId="3637fc7a-8e95-4d97-ae57-9f3dcd112d9b" providerId="ADAL" clId="{7F611212-29FF-4621-926D-474055E14DD1}" dt="2025-06-24T08:42:42.795" v="1013" actId="14100"/>
          <ac:spMkLst>
            <pc:docMk/>
            <pc:sldMk cId="2465471116" sldId="267"/>
            <ac:spMk id="5" creationId="{7CF14EEF-DD1A-47C1-9B0B-398885C71E0D}"/>
          </ac:spMkLst>
        </pc:spChg>
        <pc:spChg chg="add mod ord">
          <ac:chgData name="Gordana Kovačević" userId="3637fc7a-8e95-4d97-ae57-9f3dcd112d9b" providerId="ADAL" clId="{7F611212-29FF-4621-926D-474055E14DD1}" dt="2025-06-24T08:39:58.234" v="982" actId="700"/>
          <ac:spMkLst>
            <pc:docMk/>
            <pc:sldMk cId="2465471116" sldId="267"/>
            <ac:spMk id="6" creationId="{ABFAA3E1-72D7-43BC-B89F-F102AAECA4CB}"/>
          </ac:spMkLst>
        </pc:spChg>
        <pc:picChg chg="add mod">
          <ac:chgData name="Gordana Kovačević" userId="3637fc7a-8e95-4d97-ae57-9f3dcd112d9b" providerId="ADAL" clId="{7F611212-29FF-4621-926D-474055E14DD1}" dt="2025-06-24T08:42:53.701" v="1016" actId="14100"/>
          <ac:picMkLst>
            <pc:docMk/>
            <pc:sldMk cId="2465471116" sldId="267"/>
            <ac:picMk id="8" creationId="{6E1B71C4-B48A-4CC8-8BD8-4E8DCEDDE6B3}"/>
          </ac:picMkLst>
        </pc:picChg>
      </pc:sldChg>
      <pc:sldChg chg="addSp delSp modSp new mod">
        <pc:chgData name="Gordana Kovačević" userId="3637fc7a-8e95-4d97-ae57-9f3dcd112d9b" providerId="ADAL" clId="{7F611212-29FF-4621-926D-474055E14DD1}" dt="2025-06-29T10:23:45.964" v="1031" actId="14100"/>
        <pc:sldMkLst>
          <pc:docMk/>
          <pc:sldMk cId="1789037686" sldId="268"/>
        </pc:sldMkLst>
        <pc:spChg chg="del mod">
          <ac:chgData name="Gordana Kovačević" userId="3637fc7a-8e95-4d97-ae57-9f3dcd112d9b" providerId="ADAL" clId="{7F611212-29FF-4621-926D-474055E14DD1}" dt="2025-06-29T10:23:20.605" v="1027" actId="21"/>
          <ac:spMkLst>
            <pc:docMk/>
            <pc:sldMk cId="1789037686" sldId="268"/>
            <ac:spMk id="2" creationId="{AFD8D231-A4E8-4266-909D-66C52CFD90CC}"/>
          </ac:spMkLst>
        </pc:spChg>
        <pc:spChg chg="del">
          <ac:chgData name="Gordana Kovačević" userId="3637fc7a-8e95-4d97-ae57-9f3dcd112d9b" providerId="ADAL" clId="{7F611212-29FF-4621-926D-474055E14DD1}" dt="2025-06-29T10:22:20.013" v="1018" actId="931"/>
          <ac:spMkLst>
            <pc:docMk/>
            <pc:sldMk cId="1789037686" sldId="268"/>
            <ac:spMk id="3" creationId="{98638989-0257-4216-95BE-E834103AE821}"/>
          </ac:spMkLst>
        </pc:spChg>
        <pc:spChg chg="mod">
          <ac:chgData name="Gordana Kovačević" userId="3637fc7a-8e95-4d97-ae57-9f3dcd112d9b" providerId="ADAL" clId="{7F611212-29FF-4621-926D-474055E14DD1}" dt="2025-06-29T10:23:45.964" v="1031" actId="14100"/>
          <ac:spMkLst>
            <pc:docMk/>
            <pc:sldMk cId="1789037686" sldId="268"/>
            <ac:spMk id="4" creationId="{C4BE50CB-8F61-401C-8E3C-664F5E328B81}"/>
          </ac:spMkLst>
        </pc:spChg>
        <pc:picChg chg="add mod">
          <ac:chgData name="Gordana Kovačević" userId="3637fc7a-8e95-4d97-ae57-9f3dcd112d9b" providerId="ADAL" clId="{7F611212-29FF-4621-926D-474055E14DD1}" dt="2025-06-29T10:22:27.175" v="1020" actId="14100"/>
          <ac:picMkLst>
            <pc:docMk/>
            <pc:sldMk cId="1789037686" sldId="268"/>
            <ac:picMk id="6" creationId="{97A27E2E-2159-4D40-8027-D7C142CFD0ED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30T19:40:50.986" v="1306" actId="20577"/>
        <pc:sldMkLst>
          <pc:docMk/>
          <pc:sldMk cId="2930143486" sldId="269"/>
        </pc:sldMkLst>
        <pc:spChg chg="del mod ord">
          <ac:chgData name="Gordana Kovačević" userId="3637fc7a-8e95-4d97-ae57-9f3dcd112d9b" providerId="ADAL" clId="{7F611212-29FF-4621-926D-474055E14DD1}" dt="2025-06-29T10:38:07.298" v="1100" actId="700"/>
          <ac:spMkLst>
            <pc:docMk/>
            <pc:sldMk cId="2930143486" sldId="269"/>
            <ac:spMk id="2" creationId="{038F47EA-EFE7-40FF-A5ED-A042155E4718}"/>
          </ac:spMkLst>
        </pc:spChg>
        <pc:spChg chg="add mod ord">
          <ac:chgData name="Gordana Kovačević" userId="3637fc7a-8e95-4d97-ae57-9f3dcd112d9b" providerId="ADAL" clId="{7F611212-29FF-4621-926D-474055E14DD1}" dt="2025-06-29T10:46:47.549" v="1147" actId="14100"/>
          <ac:spMkLst>
            <pc:docMk/>
            <pc:sldMk cId="2930143486" sldId="269"/>
            <ac:spMk id="3" creationId="{9E9AB593-CF0A-4040-803E-5452ECA2494B}"/>
          </ac:spMkLst>
        </pc:spChg>
        <pc:spChg chg="add del mod ord">
          <ac:chgData name="Gordana Kovačević" userId="3637fc7a-8e95-4d97-ae57-9f3dcd112d9b" providerId="ADAL" clId="{7F611212-29FF-4621-926D-474055E14DD1}" dt="2025-06-29T10:38:29.209" v="1104"/>
          <ac:spMkLst>
            <pc:docMk/>
            <pc:sldMk cId="2930143486" sldId="269"/>
            <ac:spMk id="4" creationId="{2DFEAE64-7158-4CED-BE18-BC18D2A5FDFD}"/>
          </ac:spMkLst>
        </pc:spChg>
        <pc:spChg chg="add del mod">
          <ac:chgData name="Gordana Kovačević" userId="3637fc7a-8e95-4d97-ae57-9f3dcd112d9b" providerId="ADAL" clId="{7F611212-29FF-4621-926D-474055E14DD1}" dt="2025-06-29T10:38:40.946" v="1105" actId="21"/>
          <ac:spMkLst>
            <pc:docMk/>
            <pc:sldMk cId="2930143486" sldId="269"/>
            <ac:spMk id="6" creationId="{FE360760-9B18-4338-A713-C845BC2C9496}"/>
          </ac:spMkLst>
        </pc:spChg>
        <pc:spChg chg="add del mod">
          <ac:chgData name="Gordana Kovačević" userId="3637fc7a-8e95-4d97-ae57-9f3dcd112d9b" providerId="ADAL" clId="{7F611212-29FF-4621-926D-474055E14DD1}" dt="2025-06-29T10:43:47.536" v="1108"/>
          <ac:spMkLst>
            <pc:docMk/>
            <pc:sldMk cId="2930143486" sldId="269"/>
            <ac:spMk id="7" creationId="{19048C96-80A2-41DF-BF52-5F52652630A5}"/>
          </ac:spMkLst>
        </pc:spChg>
        <pc:spChg chg="add mod">
          <ac:chgData name="Gordana Kovačević" userId="3637fc7a-8e95-4d97-ae57-9f3dcd112d9b" providerId="ADAL" clId="{7F611212-29FF-4621-926D-474055E14DD1}" dt="2025-06-29T10:44:16.929" v="1111" actId="14100"/>
          <ac:spMkLst>
            <pc:docMk/>
            <pc:sldMk cId="2930143486" sldId="269"/>
            <ac:spMk id="9" creationId="{211FBE78-BA78-4F07-89B8-4155625B8B64}"/>
          </ac:spMkLst>
        </pc:spChg>
        <pc:graphicFrameChg chg="add del mod">
          <ac:chgData name="Gordana Kovačević" userId="3637fc7a-8e95-4d97-ae57-9f3dcd112d9b" providerId="ADAL" clId="{7F611212-29FF-4621-926D-474055E14DD1}" dt="2025-06-29T10:38:40.946" v="1105" actId="21"/>
          <ac:graphicFrameMkLst>
            <pc:docMk/>
            <pc:sldMk cId="2930143486" sldId="269"/>
            <ac:graphicFrameMk id="5" creationId="{43274C94-71C8-4F22-AB44-A1D9DA28E148}"/>
          </ac:graphicFrameMkLst>
        </pc:graphicFrameChg>
        <pc:graphicFrameChg chg="add mod modGraphic">
          <ac:chgData name="Gordana Kovačević" userId="3637fc7a-8e95-4d97-ae57-9f3dcd112d9b" providerId="ADAL" clId="{7F611212-29FF-4621-926D-474055E14DD1}" dt="2025-06-30T19:40:50.986" v="1306" actId="20577"/>
          <ac:graphicFrameMkLst>
            <pc:docMk/>
            <pc:sldMk cId="2930143486" sldId="269"/>
            <ac:graphicFrameMk id="8" creationId="{5FA866A3-D5A0-4D82-BA94-C2ED4239A402}"/>
          </ac:graphicFrameMkLst>
        </pc:graphicFrameChg>
      </pc:sldChg>
      <pc:sldChg chg="addSp delSp modSp new mod modClrScheme chgLayout">
        <pc:chgData name="Gordana Kovačević" userId="3637fc7a-8e95-4d97-ae57-9f3dcd112d9b" providerId="ADAL" clId="{7F611212-29FF-4621-926D-474055E14DD1}" dt="2025-06-29T11:11:10.120" v="1177" actId="14100"/>
        <pc:sldMkLst>
          <pc:docMk/>
          <pc:sldMk cId="2732772089" sldId="270"/>
        </pc:sldMkLst>
        <pc:spChg chg="del mod ord">
          <ac:chgData name="Gordana Kovačević" userId="3637fc7a-8e95-4d97-ae57-9f3dcd112d9b" providerId="ADAL" clId="{7F611212-29FF-4621-926D-474055E14DD1}" dt="2025-06-29T11:07:18.644" v="1156" actId="700"/>
          <ac:spMkLst>
            <pc:docMk/>
            <pc:sldMk cId="2732772089" sldId="270"/>
            <ac:spMk id="2" creationId="{F72AF565-E3D1-4D0E-96C1-1721FF28161E}"/>
          </ac:spMkLst>
        </pc:spChg>
        <pc:spChg chg="del mod ord">
          <ac:chgData name="Gordana Kovačević" userId="3637fc7a-8e95-4d97-ae57-9f3dcd112d9b" providerId="ADAL" clId="{7F611212-29FF-4621-926D-474055E14DD1}" dt="2025-06-29T11:07:18.644" v="1156" actId="700"/>
          <ac:spMkLst>
            <pc:docMk/>
            <pc:sldMk cId="2732772089" sldId="270"/>
            <ac:spMk id="3" creationId="{8E664E7A-4494-44D7-90EC-6582985ED209}"/>
          </ac:spMkLst>
        </pc:spChg>
        <pc:spChg chg="add mod ord">
          <ac:chgData name="Gordana Kovačević" userId="3637fc7a-8e95-4d97-ae57-9f3dcd112d9b" providerId="ADAL" clId="{7F611212-29FF-4621-926D-474055E14DD1}" dt="2025-06-29T11:07:45.122" v="1159" actId="14100"/>
          <ac:spMkLst>
            <pc:docMk/>
            <pc:sldMk cId="2732772089" sldId="270"/>
            <ac:spMk id="4" creationId="{04D1AD39-97E1-49E8-B7A1-2CDA70FDF5E6}"/>
          </ac:spMkLst>
        </pc:spChg>
        <pc:spChg chg="add mod ord">
          <ac:chgData name="Gordana Kovačević" userId="3637fc7a-8e95-4d97-ae57-9f3dcd112d9b" providerId="ADAL" clId="{7F611212-29FF-4621-926D-474055E14DD1}" dt="2025-06-29T11:10:23.886" v="1168" actId="14100"/>
          <ac:spMkLst>
            <pc:docMk/>
            <pc:sldMk cId="2732772089" sldId="270"/>
            <ac:spMk id="5" creationId="{F703BC18-C193-4499-87E9-C4A611D0A095}"/>
          </ac:spMkLst>
        </pc:spChg>
        <pc:graphicFrameChg chg="add mod modGraphic">
          <ac:chgData name="Gordana Kovačević" userId="3637fc7a-8e95-4d97-ae57-9f3dcd112d9b" providerId="ADAL" clId="{7F611212-29FF-4621-926D-474055E14DD1}" dt="2025-06-29T11:11:10.120" v="1177" actId="14100"/>
          <ac:graphicFrameMkLst>
            <pc:docMk/>
            <pc:sldMk cId="2732772089" sldId="270"/>
            <ac:graphicFrameMk id="6" creationId="{24766395-1AE8-453D-84D3-3FC60788173A}"/>
          </ac:graphicFrameMkLst>
        </pc:graphicFrameChg>
        <pc:graphicFrameChg chg="add mod modGraphic">
          <ac:chgData name="Gordana Kovačević" userId="3637fc7a-8e95-4d97-ae57-9f3dcd112d9b" providerId="ADAL" clId="{7F611212-29FF-4621-926D-474055E14DD1}" dt="2025-06-29T11:10:58.670" v="1175" actId="14100"/>
          <ac:graphicFrameMkLst>
            <pc:docMk/>
            <pc:sldMk cId="2732772089" sldId="270"/>
            <ac:graphicFrameMk id="7" creationId="{54242A69-0DBC-4CB7-9830-5A0A2AFB9BF1}"/>
          </ac:graphicFrameMkLst>
        </pc:graphicFrameChg>
      </pc:sldChg>
      <pc:sldChg chg="addSp delSp modSp new mod modClrScheme chgLayout">
        <pc:chgData name="Gordana Kovačević" userId="3637fc7a-8e95-4d97-ae57-9f3dcd112d9b" providerId="ADAL" clId="{7F611212-29FF-4621-926D-474055E14DD1}" dt="2025-06-30T20:09:30.056" v="1523" actId="14100"/>
        <pc:sldMkLst>
          <pc:docMk/>
          <pc:sldMk cId="902802324" sldId="271"/>
        </pc:sldMkLst>
        <pc:spChg chg="del mod ord">
          <ac:chgData name="Gordana Kovačević" userId="3637fc7a-8e95-4d97-ae57-9f3dcd112d9b" providerId="ADAL" clId="{7F611212-29FF-4621-926D-474055E14DD1}" dt="2025-06-29T11:25:48.943" v="1217" actId="700"/>
          <ac:spMkLst>
            <pc:docMk/>
            <pc:sldMk cId="902802324" sldId="271"/>
            <ac:spMk id="2" creationId="{CF19DF6A-1F31-4CCB-8308-0C20CC1CC527}"/>
          </ac:spMkLst>
        </pc:spChg>
        <pc:spChg chg="del">
          <ac:chgData name="Gordana Kovačević" userId="3637fc7a-8e95-4d97-ae57-9f3dcd112d9b" providerId="ADAL" clId="{7F611212-29FF-4621-926D-474055E14DD1}" dt="2025-06-29T11:25:48.943" v="1217" actId="700"/>
          <ac:spMkLst>
            <pc:docMk/>
            <pc:sldMk cId="902802324" sldId="271"/>
            <ac:spMk id="3" creationId="{8F9CDE70-E2CB-4C5F-A585-F94B02CB28F6}"/>
          </ac:spMkLst>
        </pc:spChg>
        <pc:spChg chg="del mod ord">
          <ac:chgData name="Gordana Kovačević" userId="3637fc7a-8e95-4d97-ae57-9f3dcd112d9b" providerId="ADAL" clId="{7F611212-29FF-4621-926D-474055E14DD1}" dt="2025-06-29T11:25:48.943" v="1217" actId="700"/>
          <ac:spMkLst>
            <pc:docMk/>
            <pc:sldMk cId="902802324" sldId="271"/>
            <ac:spMk id="4" creationId="{115DA262-C343-40F4-802D-E16D56E5E440}"/>
          </ac:spMkLst>
        </pc:spChg>
        <pc:spChg chg="add del mod ord">
          <ac:chgData name="Gordana Kovačević" userId="3637fc7a-8e95-4d97-ae57-9f3dcd112d9b" providerId="ADAL" clId="{7F611212-29FF-4621-926D-474055E14DD1}" dt="2025-06-29T11:26:01.837" v="1218" actId="700"/>
          <ac:spMkLst>
            <pc:docMk/>
            <pc:sldMk cId="902802324" sldId="271"/>
            <ac:spMk id="5" creationId="{359F506A-984B-4777-923D-1FD9B8E7DC3F}"/>
          </ac:spMkLst>
        </pc:spChg>
        <pc:spChg chg="add del mod ord">
          <ac:chgData name="Gordana Kovačević" userId="3637fc7a-8e95-4d97-ae57-9f3dcd112d9b" providerId="ADAL" clId="{7F611212-29FF-4621-926D-474055E14DD1}" dt="2025-06-29T11:26:01.837" v="1218" actId="700"/>
          <ac:spMkLst>
            <pc:docMk/>
            <pc:sldMk cId="902802324" sldId="271"/>
            <ac:spMk id="6" creationId="{62AD7072-BAFB-40A0-A989-2EFC394F5683}"/>
          </ac:spMkLst>
        </pc:spChg>
        <pc:spChg chg="add mod ord">
          <ac:chgData name="Gordana Kovačević" userId="3637fc7a-8e95-4d97-ae57-9f3dcd112d9b" providerId="ADAL" clId="{7F611212-29FF-4621-926D-474055E14DD1}" dt="2025-06-30T20:08:23.406" v="1513" actId="14100"/>
          <ac:spMkLst>
            <pc:docMk/>
            <pc:sldMk cId="902802324" sldId="271"/>
            <ac:spMk id="7" creationId="{D0A21AB5-508B-41A5-AA84-047681F16796}"/>
          </ac:spMkLst>
        </pc:spChg>
        <pc:spChg chg="add mod ord">
          <ac:chgData name="Gordana Kovačević" userId="3637fc7a-8e95-4d97-ae57-9f3dcd112d9b" providerId="ADAL" clId="{7F611212-29FF-4621-926D-474055E14DD1}" dt="2025-06-30T20:09:20.516" v="1520" actId="14100"/>
          <ac:spMkLst>
            <pc:docMk/>
            <pc:sldMk cId="902802324" sldId="271"/>
            <ac:spMk id="8" creationId="{F6081D1D-B343-4C68-95FA-A4159E45F0F8}"/>
          </ac:spMkLst>
        </pc:spChg>
        <pc:picChg chg="add mod">
          <ac:chgData name="Gordana Kovačević" userId="3637fc7a-8e95-4d97-ae57-9f3dcd112d9b" providerId="ADAL" clId="{7F611212-29FF-4621-926D-474055E14DD1}" dt="2025-06-30T20:09:30.056" v="1523" actId="14100"/>
          <ac:picMkLst>
            <pc:docMk/>
            <pc:sldMk cId="902802324" sldId="271"/>
            <ac:picMk id="10" creationId="{C6DC07BA-533E-4182-A3A4-2A5984E8CD58}"/>
          </ac:picMkLst>
        </pc:picChg>
      </pc:sldChg>
      <pc:sldChg chg="addSp delSp modSp new mod modClrScheme chgLayout">
        <pc:chgData name="Gordana Kovačević" userId="3637fc7a-8e95-4d97-ae57-9f3dcd112d9b" providerId="ADAL" clId="{7F611212-29FF-4621-926D-474055E14DD1}" dt="2025-06-30T20:11:21.329" v="1552" actId="14100"/>
        <pc:sldMkLst>
          <pc:docMk/>
          <pc:sldMk cId="695789666" sldId="272"/>
        </pc:sldMkLst>
        <pc:spChg chg="del mod ord">
          <ac:chgData name="Gordana Kovačević" userId="3637fc7a-8e95-4d97-ae57-9f3dcd112d9b" providerId="ADAL" clId="{7F611212-29FF-4621-926D-474055E14DD1}" dt="2025-06-30T20:01:51.467" v="1480" actId="700"/>
          <ac:spMkLst>
            <pc:docMk/>
            <pc:sldMk cId="695789666" sldId="272"/>
            <ac:spMk id="2" creationId="{7B4C1FB0-40EF-4EC4-8C5C-A6998683F49C}"/>
          </ac:spMkLst>
        </pc:spChg>
        <pc:spChg chg="del mod ord">
          <ac:chgData name="Gordana Kovačević" userId="3637fc7a-8e95-4d97-ae57-9f3dcd112d9b" providerId="ADAL" clId="{7F611212-29FF-4621-926D-474055E14DD1}" dt="2025-06-30T20:01:51.467" v="1480" actId="700"/>
          <ac:spMkLst>
            <pc:docMk/>
            <pc:sldMk cId="695789666" sldId="272"/>
            <ac:spMk id="3" creationId="{8CA43D3C-24ED-40BD-92BF-4E927F3FE2CD}"/>
          </ac:spMkLst>
        </pc:spChg>
        <pc:spChg chg="add del mod ord">
          <ac:chgData name="Gordana Kovačević" userId="3637fc7a-8e95-4d97-ae57-9f3dcd112d9b" providerId="ADAL" clId="{7F611212-29FF-4621-926D-474055E14DD1}" dt="2025-06-30T20:07:14.105" v="1506" actId="21"/>
          <ac:spMkLst>
            <pc:docMk/>
            <pc:sldMk cId="695789666" sldId="272"/>
            <ac:spMk id="4" creationId="{F9DFBE1A-F6E3-46D7-9E25-5561D141F37D}"/>
          </ac:spMkLst>
        </pc:spChg>
        <pc:spChg chg="add del mod ord">
          <ac:chgData name="Gordana Kovačević" userId="3637fc7a-8e95-4d97-ae57-9f3dcd112d9b" providerId="ADAL" clId="{7F611212-29FF-4621-926D-474055E14DD1}" dt="2025-06-30T20:04:54.007" v="1483" actId="931"/>
          <ac:spMkLst>
            <pc:docMk/>
            <pc:sldMk cId="695789666" sldId="272"/>
            <ac:spMk id="5" creationId="{B9E9DDB8-4BD4-4A0A-A2F0-68C48B368752}"/>
          </ac:spMkLst>
        </pc:spChg>
        <pc:spChg chg="add mod ord">
          <ac:chgData name="Gordana Kovačević" userId="3637fc7a-8e95-4d97-ae57-9f3dcd112d9b" providerId="ADAL" clId="{7F611212-29FF-4621-926D-474055E14DD1}" dt="2025-06-30T20:07:06.108" v="1505" actId="14100"/>
          <ac:spMkLst>
            <pc:docMk/>
            <pc:sldMk cId="695789666" sldId="272"/>
            <ac:spMk id="6" creationId="{1802BC3F-4045-4040-AA91-5D6DF6D3051E}"/>
          </ac:spMkLst>
        </pc:spChg>
        <pc:spChg chg="add del mod">
          <ac:chgData name="Gordana Kovačević" userId="3637fc7a-8e95-4d97-ae57-9f3dcd112d9b" providerId="ADAL" clId="{7F611212-29FF-4621-926D-474055E14DD1}" dt="2025-06-30T20:05:28.093" v="1488" actId="931"/>
          <ac:spMkLst>
            <pc:docMk/>
            <pc:sldMk cId="695789666" sldId="272"/>
            <ac:spMk id="10" creationId="{0E79C0C0-A48A-47E1-9553-CDC66DAC60AC}"/>
          </ac:spMkLst>
        </pc:spChg>
        <pc:picChg chg="add del mod">
          <ac:chgData name="Gordana Kovačević" userId="3637fc7a-8e95-4d97-ae57-9f3dcd112d9b" providerId="ADAL" clId="{7F611212-29FF-4621-926D-474055E14DD1}" dt="2025-06-30T20:05:13.696" v="1487" actId="21"/>
          <ac:picMkLst>
            <pc:docMk/>
            <pc:sldMk cId="695789666" sldId="272"/>
            <ac:picMk id="8" creationId="{E79B5349-8EA6-49FD-85E6-5E31D450F146}"/>
          </ac:picMkLst>
        </pc:picChg>
        <pc:picChg chg="add mod">
          <ac:chgData name="Gordana Kovačević" userId="3637fc7a-8e95-4d97-ae57-9f3dcd112d9b" providerId="ADAL" clId="{7F611212-29FF-4621-926D-474055E14DD1}" dt="2025-06-30T20:11:21.329" v="1552" actId="14100"/>
          <ac:picMkLst>
            <pc:docMk/>
            <pc:sldMk cId="695789666" sldId="272"/>
            <ac:picMk id="12" creationId="{09B335C4-2927-49CE-A78A-01577D3F3A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71E124-BAC7-410E-98C0-5C7912231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7419882" cy="1828800"/>
          </a:xfrm>
        </p:spPr>
        <p:txBody>
          <a:bodyPr/>
          <a:lstStyle/>
          <a:p>
            <a:r>
              <a:rPr lang="hr-HR" dirty="0"/>
              <a:t>Nordic </a:t>
            </a:r>
            <a:r>
              <a:rPr lang="hr-HR" dirty="0" err="1"/>
              <a:t>Education</a:t>
            </a:r>
            <a:r>
              <a:rPr lang="hr-HR" dirty="0"/>
              <a:t> </a:t>
            </a:r>
            <a:r>
              <a:rPr lang="hr-HR" dirty="0" err="1"/>
              <a:t>Excellence</a:t>
            </a:r>
            <a:r>
              <a:rPr lang="hr-HR" dirty="0"/>
              <a:t> </a:t>
            </a:r>
            <a:r>
              <a:rPr lang="hr-HR" dirty="0" err="1"/>
              <a:t>Unveiled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01129F-4D63-4AF1-8A66-E48F848E7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429001"/>
            <a:ext cx="6400800" cy="1828800"/>
          </a:xfrm>
        </p:spPr>
        <p:txBody>
          <a:bodyPr/>
          <a:lstStyle/>
          <a:p>
            <a:r>
              <a:rPr lang="hr-H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KOPENHAGEN, DANSKA 5. – 10. svibnja 2025.</a:t>
            </a:r>
          </a:p>
          <a:p>
            <a:r>
              <a:rPr lang="hr-H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Gordana Kovačević, mag. prim. </a:t>
            </a:r>
            <a:r>
              <a:rPr lang="hr-HR" sz="2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educ</a:t>
            </a:r>
            <a:r>
              <a:rPr lang="hr-H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u zvanju izvrsne savjetnice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F6F6B96-033B-47B8-9F2A-DCF0FCB9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53" y="304800"/>
            <a:ext cx="3325906" cy="6248400"/>
          </a:xfrm>
          <a:prstGeom prst="rect">
            <a:avLst/>
          </a:prstGeom>
        </p:spPr>
      </p:pic>
      <p:pic>
        <p:nvPicPr>
          <p:cNvPr id="1026" name="Picture 2" descr="Mobilnost - Fakultet informatike i digitalnih tehnologija">
            <a:extLst>
              <a:ext uri="{FF2B5EF4-FFF2-40B4-BE49-F238E27FC236}">
                <a16:creationId xmlns:a16="http://schemas.microsoft.com/office/drawing/2014/main" id="{891BA110-0FC7-4425-9796-71B26AF4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2" y="5484159"/>
            <a:ext cx="4000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12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4D1AD39-97E1-49E8-B7A1-2CDA70FD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99546"/>
            <a:ext cx="8534401" cy="279049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703BC18-C193-4499-87E9-C4A611D0A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4225159"/>
            <a:ext cx="10564485" cy="1769241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24766395-1AE8-453D-84D3-3FC607881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658608"/>
              </p:ext>
            </p:extLst>
          </p:nvPr>
        </p:nvGraphicFramePr>
        <p:xfrm>
          <a:off x="684213" y="717331"/>
          <a:ext cx="10823574" cy="2427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7858">
                  <a:extLst>
                    <a:ext uri="{9D8B030D-6E8A-4147-A177-3AD203B41FA5}">
                      <a16:colId xmlns:a16="http://schemas.microsoft.com/office/drawing/2014/main" val="269590867"/>
                    </a:ext>
                  </a:extLst>
                </a:gridCol>
                <a:gridCol w="3607858">
                  <a:extLst>
                    <a:ext uri="{9D8B030D-6E8A-4147-A177-3AD203B41FA5}">
                      <a16:colId xmlns:a16="http://schemas.microsoft.com/office/drawing/2014/main" val="2434717019"/>
                    </a:ext>
                  </a:extLst>
                </a:gridCol>
                <a:gridCol w="3607858">
                  <a:extLst>
                    <a:ext uri="{9D8B030D-6E8A-4147-A177-3AD203B41FA5}">
                      <a16:colId xmlns:a16="http://schemas.microsoft.com/office/drawing/2014/main" val="1733500964"/>
                    </a:ext>
                  </a:extLst>
                </a:gridCol>
              </a:tblGrid>
              <a:tr h="485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Kategorija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Danska – 4. razred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Hrvatska – 4. razred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4661147"/>
                  </a:ext>
                </a:extLst>
              </a:tr>
              <a:tr h="485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Dob učenika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10 godina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10 godina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15244195"/>
                  </a:ext>
                </a:extLst>
              </a:tr>
              <a:tr h="485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Broj sati tjedno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~33 sata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22–24 sata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53474490"/>
                  </a:ext>
                </a:extLst>
              </a:tr>
              <a:tr h="485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Trajanje školskog dana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6–7 sati (s pauzama)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4–5 sati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85098045"/>
                  </a:ext>
                </a:extLst>
              </a:tr>
              <a:tr h="485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Trajanje jednog sata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45–60 min (blok nastava)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45 min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99606004"/>
                  </a:ext>
                </a:extLst>
              </a:tr>
            </a:tbl>
          </a:graphicData>
        </a:graphic>
      </p:graphicFrame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54242A69-0DBC-4CB7-9830-5A0A2AFB9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40328"/>
              </p:ext>
            </p:extLst>
          </p:nvPr>
        </p:nvGraphicFramePr>
        <p:xfrm>
          <a:off x="684212" y="3358054"/>
          <a:ext cx="10823574" cy="3058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7858">
                  <a:extLst>
                    <a:ext uri="{9D8B030D-6E8A-4147-A177-3AD203B41FA5}">
                      <a16:colId xmlns:a16="http://schemas.microsoft.com/office/drawing/2014/main" val="2550741289"/>
                    </a:ext>
                  </a:extLst>
                </a:gridCol>
                <a:gridCol w="3607858">
                  <a:extLst>
                    <a:ext uri="{9D8B030D-6E8A-4147-A177-3AD203B41FA5}">
                      <a16:colId xmlns:a16="http://schemas.microsoft.com/office/drawing/2014/main" val="3060565567"/>
                    </a:ext>
                  </a:extLst>
                </a:gridCol>
                <a:gridCol w="3607858">
                  <a:extLst>
                    <a:ext uri="{9D8B030D-6E8A-4147-A177-3AD203B41FA5}">
                      <a16:colId xmlns:a16="http://schemas.microsoft.com/office/drawing/2014/main" val="1436806162"/>
                    </a:ext>
                  </a:extLst>
                </a:gridCol>
              </a:tblGrid>
              <a:tr h="648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Ocjenjivanje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Nema brojčanih ocjena – povratna informacija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Brojčane ocjene od 1 do 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36550921"/>
                  </a:ext>
                </a:extLst>
              </a:tr>
              <a:tr h="64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Pauze i tjelesna aktivnost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Česte, s puno boravka vani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Kraće pauze, tjelesna aktivnost uglavnom u nastavi tjelesnog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17429"/>
                  </a:ext>
                </a:extLst>
              </a:tr>
              <a:tr h="332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Domaća zadaća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Umjerena, često praktična ili projektna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Više teorijska i svakodnevna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72863768"/>
                  </a:ext>
                </a:extLst>
              </a:tr>
              <a:tr h="64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Pristup učenju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Projektna nastava, timski rad, individualni razvoj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Frontalna nastava, gradivo i ocjene u fokusu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48853860"/>
                  </a:ext>
                </a:extLst>
              </a:tr>
              <a:tr h="780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Produženi boravak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SFO – produženi program, dodatno se plaća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Produženi boravak (u nekim školama), nije univerzalan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3102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77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0F08618C-BB67-4E9B-93CD-4FE183F9A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47" y="251012"/>
            <a:ext cx="11555505" cy="6122894"/>
          </a:xfrm>
        </p:spPr>
      </p:pic>
    </p:spTree>
    <p:extLst>
      <p:ext uri="{BB962C8B-B14F-4D97-AF65-F5344CB8AC3E}">
        <p14:creationId xmlns:p14="http://schemas.microsoft.com/office/powerpoint/2010/main" val="295686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3100ADD-99ED-4206-9555-3AAD1A64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16" y="94594"/>
            <a:ext cx="4962295" cy="394220"/>
          </a:xfrm>
        </p:spPr>
        <p:txBody>
          <a:bodyPr>
            <a:normAutofit fontScale="90000"/>
          </a:bodyPr>
          <a:lstStyle/>
          <a:p>
            <a:r>
              <a:rPr lang="hr-HR" dirty="0"/>
              <a:t>      </a:t>
            </a:r>
            <a:r>
              <a:rPr lang="hr-HR" dirty="0" err="1"/>
              <a:t>KopENHAGEN</a:t>
            </a:r>
            <a:endParaRPr lang="hr-HR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C05592CA-A626-4052-8E6C-D248380106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8800" y="153373"/>
            <a:ext cx="3487407" cy="2221706"/>
          </a:xfr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0F1B6B4B-1A75-4B29-89C6-8AE8D34C30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97365" y="595845"/>
            <a:ext cx="3171030" cy="3087582"/>
          </a:xfr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C7DE59D-D434-4F35-9F5D-B83520264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48" y="3827693"/>
            <a:ext cx="4556545" cy="254149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D9DEB4F-2AFA-4E5D-A21D-74337EA03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093" y="4033318"/>
            <a:ext cx="3078907" cy="254149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89ECDC3-1412-426B-AA0A-1BE26934E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443" y="786464"/>
            <a:ext cx="3747247" cy="293419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F0AC964-9A4E-40D7-BF8B-0A0A3E02C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31" y="2542742"/>
            <a:ext cx="4010586" cy="38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A035AF8-E8F7-4058-A58E-BB38DB40A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3264" y="776385"/>
            <a:ext cx="2641463" cy="2033976"/>
          </a:xfr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38ED3A7-30F2-43F4-99B0-74EDAB41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8" y="427948"/>
            <a:ext cx="2273784" cy="593481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F6357F9-B303-4317-822D-2DC8E8E95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919" y="3185777"/>
            <a:ext cx="3483858" cy="3385377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25CC1E10-2CC6-4AAF-854F-B7B2B8BB4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061" y="120316"/>
            <a:ext cx="3708124" cy="282562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975FAA-0063-4A4A-B842-C3EE2FCC3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4503" y="215091"/>
            <a:ext cx="3171497" cy="4257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Parkovi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0C8F41-1BFA-4BFC-8498-3915F1E117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4F01E6E-4B0D-4CBB-B650-9B0D2E5728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FBB4F23-BA99-425C-8C26-4BF87C4CA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669" y="3733800"/>
            <a:ext cx="5280205" cy="291105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30EEC0D-B0C2-4628-97C6-29FACA58E1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034" y="988100"/>
            <a:ext cx="3000702" cy="249095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A08C010-219E-4005-9A00-4559C641F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9912" y="273116"/>
            <a:ext cx="1465180" cy="38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A521487-E66F-4877-9740-FD7389E3B6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658" y="271463"/>
            <a:ext cx="4181101" cy="2221706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C44F2C9F-7D74-4999-BC0E-302CC6AA1A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52317" y="271463"/>
            <a:ext cx="1838428" cy="3724070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6C910B0-A66A-4656-99D2-6EBDE2AB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153" y="627211"/>
            <a:ext cx="2493467" cy="349547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5B827E2-BC2D-4A65-B7E2-389231D4E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186" y="91681"/>
            <a:ext cx="1931264" cy="381816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7022CAD-70B8-4F96-8ED1-FBFD6E8E7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59" y="3006216"/>
            <a:ext cx="1584563" cy="339458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9568FC9-0C3A-43A4-A2D2-B6B52F529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624" y="2626746"/>
            <a:ext cx="1214960" cy="179915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8357D91-BC54-4A45-ABF3-98C7AE446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410" y="2580204"/>
            <a:ext cx="1745645" cy="1799152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6723E076-A291-4389-BE48-C9545AD1E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5300" y="4216672"/>
            <a:ext cx="3164541" cy="253811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4A84084-9A45-4284-BA09-39031F293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1814" y="4551978"/>
            <a:ext cx="3566258" cy="222414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F9702D5-BE3D-41B8-A21C-48F718B959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0760" y="4238013"/>
            <a:ext cx="3114429" cy="25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7C1ABB4-8011-434D-B4CC-4313653A38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5892" y="337160"/>
            <a:ext cx="2118566" cy="296479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B070C297-BAEE-44D4-8548-4E0AE685D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88648" y="3482808"/>
            <a:ext cx="4164857" cy="2964860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1935FA0-C691-418A-BDF6-640DC6C9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873" y="3309713"/>
            <a:ext cx="1907713" cy="323128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3B9CEA2-1A21-4D04-AA36-474C5FB4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973" y="3429000"/>
            <a:ext cx="1740457" cy="315555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5FEEFAF-2E8B-4B69-95AC-66FCA50CE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017" y="337160"/>
            <a:ext cx="3537976" cy="259526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B3FB86D-78CF-4AF0-B57A-7D682A8BC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16" y="161861"/>
            <a:ext cx="3152726" cy="346187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EF37628-A13B-4A6C-A9EA-8D3DD858B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775" y="219635"/>
            <a:ext cx="2655408" cy="315555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0EE44688-7D08-45BA-A7ED-7BD10015E3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16" y="3792126"/>
            <a:ext cx="3252714" cy="26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4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7CF14EEF-DD1A-47C1-9B0B-398885C7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271" y="779930"/>
            <a:ext cx="7255341" cy="1192306"/>
          </a:xfrm>
        </p:spPr>
        <p:txBody>
          <a:bodyPr>
            <a:normAutofit/>
          </a:bodyPr>
          <a:lstStyle/>
          <a:p>
            <a:r>
              <a:rPr lang="hr-HR" sz="7200" dirty="0"/>
              <a:t>            tak!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ABFAA3E1-72D7-43BC-B89F-F102AAECA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E1B71C4-B48A-4CC8-8BD8-4E8DCEDD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5" y="2088777"/>
            <a:ext cx="10793506" cy="4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7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5B7473EF-F4D0-4036-BA81-E02A79C7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576" y="833718"/>
            <a:ext cx="3777036" cy="1255058"/>
          </a:xfrm>
        </p:spPr>
        <p:txBody>
          <a:bodyPr/>
          <a:lstStyle/>
          <a:p>
            <a:r>
              <a:rPr kumimoji="0" lang="hr-HR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14 polaznik/CA       tečaja</a:t>
            </a:r>
            <a:endParaRPr lang="hr-HR" dirty="0"/>
          </a:p>
        </p:txBody>
      </p:sp>
      <p:pic>
        <p:nvPicPr>
          <p:cNvPr id="10" name="Rezervirano mjesto slike 9">
            <a:extLst>
              <a:ext uri="{FF2B5EF4-FFF2-40B4-BE49-F238E27FC236}">
                <a16:creationId xmlns:a16="http://schemas.microsoft.com/office/drawing/2014/main" id="{C96B1CB6-1977-4202-9964-DCE1E1CE3F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779" b="10779"/>
          <a:stretch>
            <a:fillRect/>
          </a:stretch>
        </p:blipFill>
        <p:spPr>
          <a:xfrm>
            <a:off x="1284848" y="475129"/>
            <a:ext cx="4138799" cy="5674659"/>
          </a:xfrm>
        </p:spPr>
      </p:pic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BDDFC08E-BEB7-40D2-8050-BD11B3953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777066"/>
            <a:ext cx="5531224" cy="2048933"/>
          </a:xfrm>
        </p:spPr>
        <p:txBody>
          <a:bodyPr>
            <a:normAutofit/>
          </a:bodyPr>
          <a:lstStyle/>
          <a:p>
            <a:r>
              <a:rPr lang="hr-HR" sz="3200" dirty="0"/>
              <a:t>Belgija, Bugarska, Francuska + </a:t>
            </a:r>
            <a:r>
              <a:rPr lang="pl-PL" sz="3200" dirty="0"/>
              <a:t>Réunion, francuski otok u Indijskom oceanu, Hrvatska 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5051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zervirano mjesto sadržaja 14">
            <a:extLst>
              <a:ext uri="{FF2B5EF4-FFF2-40B4-BE49-F238E27FC236}">
                <a16:creationId xmlns:a16="http://schemas.microsoft.com/office/drawing/2014/main" id="{4F0BD5DA-5AB2-47B5-BE25-D0F33A9B5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671" y="313765"/>
            <a:ext cx="9272288" cy="2885541"/>
          </a:xfrm>
        </p:spPr>
      </p:pic>
      <p:sp>
        <p:nvSpPr>
          <p:cNvPr id="13" name="Rezervirano mjesto teksta 12">
            <a:extLst>
              <a:ext uri="{FF2B5EF4-FFF2-40B4-BE49-F238E27FC236}">
                <a16:creationId xmlns:a16="http://schemas.microsoft.com/office/drawing/2014/main" id="{EE1E37EC-70ED-47A9-ACDC-8F772CBDC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3307080"/>
            <a:ext cx="10381129" cy="3025140"/>
          </a:xfrm>
        </p:spPr>
        <p:txBody>
          <a:bodyPr>
            <a:noAutofit/>
          </a:bodyPr>
          <a:lstStyle/>
          <a:p>
            <a:r>
              <a:rPr lang="hr-HR" sz="20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Nordijski obrazovni sustavi postali su poznati po svom </a:t>
            </a:r>
            <a:r>
              <a:rPr lang="hr-HR" sz="2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obrazovnom uspjehu</a:t>
            </a:r>
            <a:r>
              <a:rPr lang="hr-HR" sz="20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 (Finska, Švedska, Norveška, Danska i Island).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Inovativni način razmišljanja i učinkovitost</a:t>
            </a:r>
            <a:r>
              <a:rPr lang="hr-HR" sz="20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zajedno s idejom poticanja kreativnosti, </a:t>
            </a:r>
            <a:r>
              <a:rPr lang="hr-HR" sz="2000" dirty="0" err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inkluzivnosti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(uključivanja) i holističkog pogleda na obrazovanje postavili su standard koji inspirira ​​učitelje diljem svijeta.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ečaj je pružio uvid u nordijske obrazovne sustave, uz  razumijevanje interdisciplinarnog učenja, jednakih mogućnosti za sve, autonomije učenika (samostalnost) i održivog razvoja.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9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9F41222-D84B-4ED4-BDE7-95D1AA6B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788894"/>
            <a:ext cx="6019800" cy="690282"/>
          </a:xfrm>
        </p:spPr>
        <p:txBody>
          <a:bodyPr/>
          <a:lstStyle/>
          <a:p>
            <a:r>
              <a:rPr kumimoji="0" lang="hr-HR" sz="28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38023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Ishodi učenja</a:t>
            </a:r>
            <a:endParaRPr lang="hr-HR" dirty="0"/>
          </a:p>
        </p:txBody>
      </p:sp>
      <p:pic>
        <p:nvPicPr>
          <p:cNvPr id="9" name="Rezervirano mjesto slike 8">
            <a:extLst>
              <a:ext uri="{FF2B5EF4-FFF2-40B4-BE49-F238E27FC236}">
                <a16:creationId xmlns:a16="http://schemas.microsoft.com/office/drawing/2014/main" id="{E6800606-4584-47E7-B248-24D5314A1B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677" b="18677"/>
          <a:stretch>
            <a:fillRect/>
          </a:stretch>
        </p:blipFill>
        <p:spPr>
          <a:xfrm>
            <a:off x="627529" y="421341"/>
            <a:ext cx="3642457" cy="5378824"/>
          </a:xfrm>
        </p:spPr>
      </p:pic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00968ECE-D003-4FA1-8F34-AE5178A33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1" y="1479176"/>
            <a:ext cx="6384459" cy="4589930"/>
          </a:xfrm>
        </p:spPr>
        <p:txBody>
          <a:bodyPr>
            <a:normAutofit/>
          </a:bodyPr>
          <a:lstStyle/>
          <a:p>
            <a:br>
              <a:rPr kumimoji="0" lang="hr-HR" sz="22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38023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br>
              <a:rPr kumimoji="0" lang="hr-HR" sz="22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- Razumjeti nordijski obrazovni sustav;</a:t>
            </a:r>
            <a:b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- Povećati autonomiju i odgovornost učenika;</a:t>
            </a:r>
            <a:b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-  metode suradničke nastave;</a:t>
            </a:r>
            <a:b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- Razumjeti aktivno učenje u nordijskim učionicama;</a:t>
            </a:r>
            <a:b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</a:br>
            <a:r>
              <a:rPr kumimoji="0" lang="hr-HR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Inter"/>
                <a:ea typeface="+mj-ea"/>
                <a:cs typeface="+mj-cs"/>
              </a:rPr>
              <a:t>- Implementirati saznanja o Nordijskom obrazovnom sustavu u svojim učionicu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74253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D0A21AB5-508B-41A5-AA84-047681F1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67" y="204952"/>
            <a:ext cx="4480033" cy="472965"/>
          </a:xfrm>
        </p:spPr>
        <p:txBody>
          <a:bodyPr>
            <a:normAutofit fontScale="90000"/>
          </a:bodyPr>
          <a:lstStyle/>
          <a:p>
            <a:r>
              <a:rPr lang="hr-HR" dirty="0"/>
              <a:t>Raspored tečaja: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F6081D1D-B343-4C68-95FA-A4159E45F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075" y="1135117"/>
            <a:ext cx="9271712" cy="5423338"/>
          </a:xfrm>
        </p:spPr>
        <p:txBody>
          <a:bodyPr>
            <a:normAutofit/>
          </a:bodyPr>
          <a:lstStyle/>
          <a:p>
            <a:r>
              <a:rPr lang="hr-HR" sz="2000" dirty="0"/>
              <a:t>1. dan Uvod u tečaj; Prezentacije škola sudionika; Pregled nordijskih obrazovnih sustava: vrijednosti, principi i komponente.</a:t>
            </a:r>
          </a:p>
          <a:p>
            <a:r>
              <a:rPr lang="hr-HR" sz="2000" dirty="0"/>
              <a:t>2. dan – Razumijevanje nordijskog obrazovnog krajolika: interdisciplinarno učenje i jednake mogućnosti</a:t>
            </a:r>
          </a:p>
          <a:p>
            <a:r>
              <a:rPr lang="hr-HR" sz="2000" dirty="0"/>
              <a:t>Koncept javnog školskog sustava u nordijskim zemljama;</a:t>
            </a:r>
          </a:p>
          <a:p>
            <a:r>
              <a:rPr lang="hr-HR" sz="2000" dirty="0"/>
              <a:t>Istražite kako nordijske zemlje provode interdisciplinarne pristupe;</a:t>
            </a:r>
          </a:p>
          <a:p>
            <a:r>
              <a:rPr lang="hr-HR" sz="2000" dirty="0"/>
              <a:t>Strategije iz nordijskih zemalja za promicanje jednakih mogućnosti u obrazovanju.</a:t>
            </a:r>
          </a:p>
          <a:p>
            <a:r>
              <a:rPr lang="hr-HR" sz="2000" dirty="0"/>
              <a:t>3. dan – Autonomija učenika, timski rad i aktivno učenje</a:t>
            </a:r>
          </a:p>
          <a:p>
            <a:r>
              <a:rPr lang="hr-HR" sz="2000" dirty="0"/>
              <a:t>Najbolje prakse i strategije za odgovornost učenika u učenju;</a:t>
            </a:r>
          </a:p>
          <a:p>
            <a:r>
              <a:rPr lang="hr-HR" sz="2000" dirty="0"/>
              <a:t>Suradničke nastavne metode;</a:t>
            </a:r>
          </a:p>
          <a:p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6DC07BA-533E-4182-A3A4-2A5984E8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98" y="433552"/>
            <a:ext cx="2537208" cy="60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0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1802BC3F-4045-4040-AA91-5D6DF6D30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1" y="1292773"/>
            <a:ext cx="7290513" cy="4784834"/>
          </a:xfrm>
        </p:spPr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4. dan – Održivi razvoj i obrazovanje na otvorenom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Razumijevanje pristupa nordijskih zemalja održivom razvoju u obrazovanju;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Praktični primjeri održivog razvoja iz nordijskih škola;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Obrazovna radionica u prirodi: Učenje u prirodi.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Dan 5 – Implementacija nordijskih spoznaja u vašoj učionici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Prilagodba nordijskih strategija vlastitom kontekstu poučavanja;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Izrada vlastitih akcijskih planova za naše učionice na temelju nordijskih praksi učenja.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6. dan – Završetak tečaja i kulturne aktivnosti</a:t>
            </a:r>
          </a:p>
          <a:p>
            <a:endParaRPr lang="hr-HR" dirty="0"/>
          </a:p>
        </p:txBody>
      </p:sp>
      <p:pic>
        <p:nvPicPr>
          <p:cNvPr id="12" name="Rezervirano mjesto slike 11">
            <a:extLst>
              <a:ext uri="{FF2B5EF4-FFF2-40B4-BE49-F238E27FC236}">
                <a16:creationId xmlns:a16="http://schemas.microsoft.com/office/drawing/2014/main" id="{09B335C4-2927-49CE-A78A-01577D3F3A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639" b="18639"/>
          <a:stretch>
            <a:fillRect/>
          </a:stretch>
        </p:blipFill>
        <p:spPr>
          <a:xfrm>
            <a:off x="559676" y="316125"/>
            <a:ext cx="3484179" cy="5832427"/>
          </a:xfrm>
        </p:spPr>
      </p:pic>
    </p:spTree>
    <p:extLst>
      <p:ext uri="{BB962C8B-B14F-4D97-AF65-F5344CB8AC3E}">
        <p14:creationId xmlns:p14="http://schemas.microsoft.com/office/powerpoint/2010/main" val="695789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65948DC2-A3C6-4BEF-874E-3ADDD9BC4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49772"/>
            <a:ext cx="8639082" cy="65199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Danskoj je obrazovanje besplatno, 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visoka učilišta su javna i besplatna za EU/EEA građane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država pridaje veliku važnost jednakom pristupu obrazovanju.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Predškolsko obrazovanje (</a:t>
            </a:r>
            <a:r>
              <a:rPr lang="hr-H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daginstitutioner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djecu od 0 do 6 godina.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Osnovna škola (</a:t>
            </a:r>
            <a:r>
              <a:rPr lang="hr-H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Folkeskole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Obavezna škola traje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godina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može uključivati i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razred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Djeca počinju s 6 godina.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buhvaća osnovno i niže srednje obrazovanje (razredi 0–9).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Fokus je na učenju, kritičkom razmišljanju, suradnji i osobnom razvoju.</a:t>
            </a:r>
          </a:p>
          <a:p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Roditelji i učenici biraju hoće li pohađati državne, privatne (vlada podupire 80%) i međunarodne škole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Srednje obrazovanje (</a:t>
            </a:r>
            <a:r>
              <a:rPr lang="hr-H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Ungdomsuddannelser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Gimnazijski programi (generalna srednja škola)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Strukovno obrazovanje 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0A9F35-190B-4980-96A6-96AD24F3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152" y="242047"/>
            <a:ext cx="25207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4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97A27E2E-2159-4D40-8027-D7C142CFD0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779" b="10779"/>
          <a:stretch>
            <a:fillRect/>
          </a:stretch>
        </p:blipFill>
        <p:spPr>
          <a:xfrm>
            <a:off x="713115" y="480848"/>
            <a:ext cx="3280974" cy="5100145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4BE50CB-8F61-401C-8E3C-664F5E328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1" y="1395248"/>
            <a:ext cx="6360348" cy="3775842"/>
          </a:xfrm>
        </p:spPr>
        <p:txBody>
          <a:bodyPr>
            <a:normAutofit/>
          </a:bodyPr>
          <a:lstStyle/>
          <a:p>
            <a:endParaRPr lang="hr-HR" dirty="0"/>
          </a:p>
          <a:p>
            <a:r>
              <a:rPr lang="hr-HR" dirty="0"/>
              <a:t>•	Nastava često potiče diskusiju i kritičko razmišljanje, a odnosi učitelja i učenika su opušteni.</a:t>
            </a:r>
          </a:p>
          <a:p>
            <a:r>
              <a:rPr lang="hr-HR" dirty="0"/>
              <a:t>•	Učenici se potiču da budu samostalni i odgovorni.</a:t>
            </a:r>
          </a:p>
          <a:p>
            <a:r>
              <a:rPr lang="hr-HR" dirty="0"/>
              <a:t>•	Danska koristi sistem kontinuirane evaluacije više nego standardizirane testove.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9037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9E9AB593-CF0A-4040-803E-5452ECA24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9473" y="288759"/>
            <a:ext cx="5075737" cy="409073"/>
          </a:xfrm>
        </p:spPr>
        <p:txBody>
          <a:bodyPr>
            <a:normAutofit/>
          </a:bodyPr>
          <a:lstStyle/>
          <a:p>
            <a:r>
              <a:rPr lang="hr-HR" sz="2000" dirty="0"/>
              <a:t>USPOREDBA  4. razred</a:t>
            </a:r>
          </a:p>
        </p:txBody>
      </p:sp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5FA866A3-D5A0-4D82-BA94-C2ED4239A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15308"/>
              </p:ext>
            </p:extLst>
          </p:nvPr>
        </p:nvGraphicFramePr>
        <p:xfrm>
          <a:off x="521369" y="826168"/>
          <a:ext cx="10716126" cy="55906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2042">
                  <a:extLst>
                    <a:ext uri="{9D8B030D-6E8A-4147-A177-3AD203B41FA5}">
                      <a16:colId xmlns:a16="http://schemas.microsoft.com/office/drawing/2014/main" val="1364835330"/>
                    </a:ext>
                  </a:extLst>
                </a:gridCol>
                <a:gridCol w="3572042">
                  <a:extLst>
                    <a:ext uri="{9D8B030D-6E8A-4147-A177-3AD203B41FA5}">
                      <a16:colId xmlns:a16="http://schemas.microsoft.com/office/drawing/2014/main" val="2296983820"/>
                    </a:ext>
                  </a:extLst>
                </a:gridCol>
                <a:gridCol w="3572042">
                  <a:extLst>
                    <a:ext uri="{9D8B030D-6E8A-4147-A177-3AD203B41FA5}">
                      <a16:colId xmlns:a16="http://schemas.microsoft.com/office/drawing/2014/main" val="3621795131"/>
                    </a:ext>
                  </a:extLst>
                </a:gridCol>
              </a:tblGrid>
              <a:tr h="38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r-H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Danska (4. razred)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Hrvatska (4. razred)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455240"/>
                  </a:ext>
                </a:extLst>
              </a:tr>
              <a:tr h="37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Jezik i književnost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Danski jezik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Hrvatski jezik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0690130"/>
                  </a:ext>
                </a:extLst>
              </a:tr>
              <a:tr h="37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Matematika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1235546"/>
                  </a:ext>
                </a:extLst>
              </a:tr>
              <a:tr h="73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Strani jezici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Engleski (obavezno, već od nižih razreda)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Engleski (kao prvi strani jezik, od 1. razreda)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5998537"/>
                  </a:ext>
                </a:extLst>
              </a:tr>
              <a:tr h="37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Prirodne znanosti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Priroda i tehnologija (integrirani predmet)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Priroda i društvo (integrirani predmet)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5704832"/>
                  </a:ext>
                </a:extLst>
              </a:tr>
              <a:tr h="73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Društvene znanosti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Samfundsfag (od 4./5. razreda, društvo i zajednica)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Također dio "Prirode i društva"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97451884"/>
                  </a:ext>
                </a:extLst>
              </a:tr>
              <a:tr h="73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Tjelesni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Da (obaveznih 45 min tjelesne aktivnosti dnevno)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Tjelesna i zdravstvena kultura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0746474"/>
                  </a:ext>
                </a:extLst>
              </a:tr>
              <a:tr h="37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Umjetnost i glazba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Glazba, Likovni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Glazbena kultura, Likovna kultura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2868873"/>
                  </a:ext>
                </a:extLst>
              </a:tr>
              <a:tr h="73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Etika i religija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Kristendomskundskab (moral/religijska kultura – neobavezna)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Vjeronauk ( izborni)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28182465"/>
                  </a:ext>
                </a:extLst>
              </a:tr>
              <a:tr h="73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Informatika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</a:rPr>
                        <a:t>Uključena u druge predmete / digitalna pismenost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Informatika (često kao izborna)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2942208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211FBE78-BA78-4F07-89B8-4155625B8B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4213" y="3675226"/>
            <a:ext cx="1376866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Predmeti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43486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789</Words>
  <Application>Microsoft Office PowerPoint</Application>
  <PresentationFormat>Široki zaslon</PresentationFormat>
  <Paragraphs>110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Inter</vt:lpstr>
      <vt:lpstr>Symbol</vt:lpstr>
      <vt:lpstr>Wingdings 3</vt:lpstr>
      <vt:lpstr>Isječak</vt:lpstr>
      <vt:lpstr>Nordic Education Excellence Unveiled</vt:lpstr>
      <vt:lpstr>* 14 polaznik/CA       tečaja</vt:lpstr>
      <vt:lpstr>PowerPoint prezentacija</vt:lpstr>
      <vt:lpstr>Ishodi učenja</vt:lpstr>
      <vt:lpstr>Raspored tečaja:</vt:lpstr>
      <vt:lpstr>PowerPoint prezentacija</vt:lpstr>
      <vt:lpstr>PowerPoint prezentacija</vt:lpstr>
      <vt:lpstr>PowerPoint prezentacija</vt:lpstr>
      <vt:lpstr>USPOREDBA  4. razred</vt:lpstr>
      <vt:lpstr>PowerPoint prezentacija</vt:lpstr>
      <vt:lpstr>PowerPoint prezentacija</vt:lpstr>
      <vt:lpstr>      KopENHAGEN</vt:lpstr>
      <vt:lpstr>PowerPoint prezentacija</vt:lpstr>
      <vt:lpstr>PowerPoint prezentacija</vt:lpstr>
      <vt:lpstr>PowerPoint prezentacija</vt:lpstr>
      <vt:lpstr>            tak!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Gordana Kovačević</dc:creator>
  <cp:lastModifiedBy>KSENIJA</cp:lastModifiedBy>
  <cp:revision>22</cp:revision>
  <dcterms:created xsi:type="dcterms:W3CDTF">2025-06-21T15:11:04Z</dcterms:created>
  <dcterms:modified xsi:type="dcterms:W3CDTF">2025-10-15T16:13:10Z</dcterms:modified>
</cp:coreProperties>
</file>