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6" r:id="rId8"/>
    <p:sldId id="264" r:id="rId9"/>
    <p:sldId id="265" r:id="rId10"/>
    <p:sldId id="267" r:id="rId11"/>
    <p:sldId id="258" r:id="rId12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324681-A9BA-461C-91F9-3D5B9F7B9421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CC69E6-8AE7-475E-9FCE-685620853EBA}" type="datetime1">
              <a:rPr lang="sr-Latn-RS" smtClean="0"/>
              <a:t>29.6.2025.</a:t>
            </a:fld>
            <a:endParaRPr lang="en-US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en-US" dirty="0"/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DCDA0C-E0B3-4C95-96EA-4A0C23D879C7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Rezervirano mjesto za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A7471F-05B2-4773-8B78-2036EB11328E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8" name="Rezervirano mjesto za podnožje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Rezervirano mjesto za broj slajd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Rezervirano mjesto za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9086D3-D273-4426-9DE2-880009129396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8" name="Rezervirano mjesto za podnožje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Rezervirano mjesto za broj slajd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Rezervirano mjesto za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A59B55-CF02-4C49-AD8A-D397FF8A11E2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8" name="Rezervirano mjesto za podnožj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Rezervirano mjesto za broj slajd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zervirano mjesto za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3F4BB3-EB9D-4EA1-8362-7E06FBD9A1C4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8" name="Rezervirano mjesto za podnožj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Rezervirano mjesto za broj slajd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2" name="Rezervirano mjesto za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E92415-6ABB-4C27-8BFC-4CF3FE9A4CF9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9" name="Rezervirano mjesto za podnožj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Rezervirano mjesto za broj slajd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2" name="Rezervirano mjesto za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B60608-0379-4E0F-8DAF-92F8BAC0B4AA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11" name="Rezervirano mjesto za podnožj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Rezervirano mjesto za broj slajd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6" name="Rezervirano mjesto za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72A698-15A0-42F0-94BD-6DD450F2B912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7" name="Rezervirano mjesto za podnožj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Rezervirano mjesto za broj slajd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zervirano mjesto za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1AC0BB-F5C9-48F6-963D-A862C86D0349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3" name="Rezervirano mjesto za podnožj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E73D2AE3-9DB2-4FE7-9845-29E1013E415B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FB233090-2BAD-40A9-BE7E-C43344694F1D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dirty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8A5FE3C9-88F6-4048-B440-425359B83D07}" type="datetime1">
              <a:rPr lang="sr-Latn-RS" smtClean="0"/>
              <a:t>29.6.2025.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avokutni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Autofit/>
          </a:bodyPr>
          <a:lstStyle/>
          <a:p>
            <a:pPr rtl="0"/>
            <a:r>
              <a:rPr lang="en-US" sz="4800" dirty="0"/>
              <a:t>Experiential Learning in Tenerife: </a:t>
            </a:r>
            <a:r>
              <a:rPr lang="en-US" sz="4800" i="1" dirty="0"/>
              <a:t>Through Nature and History</a:t>
            </a:r>
            <a:br>
              <a:rPr lang="hr-HR" sz="4800" i="1" dirty="0"/>
            </a:br>
            <a:r>
              <a:rPr lang="hr-HR" sz="3200" i="1" dirty="0"/>
              <a:t>31. ožujak – 5. travnja 2025.</a:t>
            </a:r>
            <a:endParaRPr lang="hr" sz="3200" i="1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0321" y="6040073"/>
            <a:ext cx="6269347" cy="1295589"/>
          </a:xfrm>
        </p:spPr>
        <p:txBody>
          <a:bodyPr rtlCol="0">
            <a:normAutofit/>
          </a:bodyPr>
          <a:lstStyle/>
          <a:p>
            <a:pPr rtl="0"/>
            <a:endParaRPr lang="h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4224"/>
            <a:ext cx="4635315" cy="6652468"/>
          </a:xfrm>
          <a:prstGeom prst="rect">
            <a:avLst/>
          </a:prstGeom>
        </p:spPr>
      </p:pic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rasmus+ – ASOO – Agencija za strukovno obrazovanje i obrazovanje odraslih">
            <a:extLst>
              <a:ext uri="{FF2B5EF4-FFF2-40B4-BE49-F238E27FC236}">
                <a16:creationId xmlns:a16="http://schemas.microsoft.com/office/drawing/2014/main" id="{4A577F74-5B54-485D-A0A9-6756B610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07" y="4498925"/>
            <a:ext cx="4000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BE568F-029C-418B-A0DE-AEE0F218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HVALA NA PAŽNJI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A7ABC8E-B29F-4998-8475-FC5E5FE3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49522EF-3766-44AA-BCD0-0FBC3A2D9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87523"/>
            <a:ext cx="9525000" cy="45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2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avokutni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rtlCol="0" anchor="ctr">
            <a:normAutofit/>
          </a:bodyPr>
          <a:lstStyle/>
          <a:p>
            <a:pPr lvl="0" rtl="0"/>
            <a:r>
              <a:rPr lang="hr" sz="4800" i="1">
                <a:solidFill>
                  <a:srgbClr val="FFFFFF"/>
                </a:solidFill>
              </a:rPr>
              <a:t>Najbolji citat koji odražava vaš pristup... „Ovo je mali korak za čovjeka, a velik za čovječanstvo.“</a:t>
            </a:r>
          </a:p>
        </p:txBody>
      </p:sp>
      <p:sp>
        <p:nvSpPr>
          <p:cNvPr id="49" name="Pravokutni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rtlCol="0">
            <a:normAutofit/>
          </a:bodyPr>
          <a:lstStyle/>
          <a:p>
            <a:pPr rtl="0"/>
            <a:r>
              <a:rPr lang="hr">
                <a:solidFill>
                  <a:srgbClr val="FFFFFF"/>
                </a:solidFill>
              </a:rPr>
              <a:t>- Neil Armstrong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5328CD-42A0-4FB0-920C-B9586BF1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Važnost različitih tipova inteligencije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1911A13-2769-42E1-8F44-DE39AAA3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778" y="2139192"/>
            <a:ext cx="9110444" cy="40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769B24-3875-47DA-B8A9-1E9FBD17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Howard Gardner – tipovi višestruke inteligencije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75B7D76-4A1E-4B63-949C-2B314ADE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99E9D04-8295-439C-BF8C-BD3263509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946246"/>
            <a:ext cx="9734550" cy="42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0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F2419-C119-4B4C-A9C4-41E1783F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Iskustveno učenje – 4 koraka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41E5945-578B-4DA5-8010-B68377EB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035" y="2104519"/>
            <a:ext cx="81819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3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A9F69B-730E-43E0-82A0-49785BCF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/>
              <a:t>Krug iskustvenog učenja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56FAAE8-5C5D-439E-9966-1E86717F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387" y="2004969"/>
            <a:ext cx="4467225" cy="40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BFAB69-23D8-4607-985E-1504F630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Taganana</a:t>
            </a:r>
            <a:r>
              <a:rPr lang="hr-HR" dirty="0"/>
              <a:t>- najstarije naselje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6DF5423-4661-4C63-AD5E-1E9084DC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72A698-15A0-42F0-94BD-6DD450F2B912}" type="datetime1">
              <a:rPr lang="sr-Latn-RS" smtClean="0"/>
              <a:t>29.6.2025.</a:t>
            </a:fld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4BCEE67-4A3A-4A55-A428-17F71A7E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737360"/>
            <a:ext cx="1066800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9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A8A5B1-01DA-46A2-B1F0-3A63A0EF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Proučavanje povijesti – </a:t>
            </a:r>
            <a:r>
              <a:rPr lang="hr-HR" i="1" dirty="0" err="1"/>
              <a:t>bottom</a:t>
            </a:r>
            <a:r>
              <a:rPr lang="hr-HR" i="1" dirty="0"/>
              <a:t> </a:t>
            </a:r>
            <a:r>
              <a:rPr lang="hr-HR" i="1" dirty="0" err="1"/>
              <a:t>up</a:t>
            </a:r>
            <a:r>
              <a:rPr lang="hr-HR" i="1" dirty="0"/>
              <a:t> </a:t>
            </a:r>
            <a:r>
              <a:rPr lang="hr-HR" dirty="0"/>
              <a:t>metoda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8BA37D-C03C-468C-A485-087EBDBF6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7EB1B3-EFE6-4C36-A80D-91CFA2513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17" y="2008642"/>
            <a:ext cx="4785571" cy="41611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B06AA26-5517-4022-9F00-7D4397A6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851" y="2008642"/>
            <a:ext cx="5356648" cy="43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581DDF-A70D-4860-8DC4-F7EC8D53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MUNA – The Museum of Nature and Archaeology</a:t>
            </a:r>
            <a:endParaRPr lang="hr-HR" dirty="0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927CFD0-B249-489E-B5F6-275A6D34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568B1E0-0B03-4190-B200-0D4A57A5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98" y="2063692"/>
            <a:ext cx="4018725" cy="4383146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10E0BDEC-807F-421D-8220-4D4980E70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CC2C0F9-61A0-483A-8C86-E14FE02F9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63691"/>
            <a:ext cx="5120479" cy="43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EC8C98-13DD-4D96-9A4A-F503AC88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Lava </a:t>
            </a:r>
            <a:r>
              <a:rPr lang="hr-HR" dirty="0" err="1"/>
              <a:t>fields</a:t>
            </a:r>
            <a:r>
              <a:rPr lang="hr-HR" dirty="0"/>
              <a:t> – Polja lave 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D4E56DD-D15A-4B4E-B9B9-631DCCC1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77FACFF-7BA1-42B8-AAE4-CA2A09CE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1" y="1841063"/>
            <a:ext cx="4781725" cy="45915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7E69372-DF5E-412C-BFF9-ACD40C5E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16" y="1855242"/>
            <a:ext cx="5143500" cy="45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870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0_TF56160789" id="{030350C7-63BE-472F-BA86-1A5CED38468E}" vid="{16B45413-4BBC-4643-B39A-FBE02D5A683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{9EEF8E3E-24B9-4507-91B1-273247E4EC33}tf56160789_win32</Template>
  <TotalTime>96</TotalTime>
  <Words>87</Words>
  <Application>Microsoft Office PowerPoint</Application>
  <PresentationFormat>Široki zaslon</PresentationFormat>
  <Paragraphs>13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Bookman Old Style</vt:lpstr>
      <vt:lpstr>Calibri</vt:lpstr>
      <vt:lpstr>Franklin Gothic Book</vt:lpstr>
      <vt:lpstr>1_RetrospectVTI</vt:lpstr>
      <vt:lpstr>Experiential Learning in Tenerife: Through Nature and History 31. ožujak – 5. travnja 2025.</vt:lpstr>
      <vt:lpstr>Važnost različitih tipova inteligencije</vt:lpstr>
      <vt:lpstr>Howard Gardner – tipovi višestruke inteligencije</vt:lpstr>
      <vt:lpstr>Iskustveno učenje – 4 koraka</vt:lpstr>
      <vt:lpstr>Krug iskustvenog učenja</vt:lpstr>
      <vt:lpstr>Taganana- najstarije naselje</vt:lpstr>
      <vt:lpstr>Proučavanje povijesti – bottom up metoda</vt:lpstr>
      <vt:lpstr> MUNA – The Museum of Nature and Archaeology</vt:lpstr>
      <vt:lpstr>Lava fields – Polja lave </vt:lpstr>
      <vt:lpstr>HVALA NA PAŽNJI</vt:lpstr>
      <vt:lpstr>Najbolji citat koji odražava vaš pristup... „Ovo je mali korak za čovjeka, a velik za čovječanstvo.“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Experiential Learning in Tenerife: Through Nature and History 31. ožujak – 5. travnja 2025.</dc:title>
  <dc:creator>vesna straser</dc:creator>
  <cp:lastModifiedBy>KSENIJA</cp:lastModifiedBy>
  <cp:revision>9</cp:revision>
  <dcterms:created xsi:type="dcterms:W3CDTF">2025-06-24T07:30:54Z</dcterms:created>
  <dcterms:modified xsi:type="dcterms:W3CDTF">2025-06-29T10:44:20Z</dcterms:modified>
</cp:coreProperties>
</file>