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9" r:id="rId8"/>
    <p:sldId id="272" r:id="rId9"/>
    <p:sldId id="273" r:id="rId10"/>
  </p:sldIdLst>
  <p:sldSz cx="12192000" cy="6858000"/>
  <p:notesSz cx="6761163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3AEBC-51A0-4C91-AFDD-0363E7B257B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766D7D-D589-4D6A-BDCB-F891334AE333}">
      <dgm:prSet/>
      <dgm:spPr/>
      <dgm:t>
        <a:bodyPr/>
        <a:lstStyle/>
        <a:p>
          <a:r>
            <a:rPr lang="hr-HR" b="1"/>
            <a:t>Temelji se na idejama humanističke psihologije 50-ih i 60-ih godina prošlog stoljeća</a:t>
          </a:r>
          <a:endParaRPr lang="en-US"/>
        </a:p>
      </dgm:t>
    </dgm:pt>
    <dgm:pt modelId="{0A98CAAC-04B6-4133-9DE7-A857C8C354F9}" type="parTrans" cxnId="{496B1696-7E5C-490E-B587-C7047014BF17}">
      <dgm:prSet/>
      <dgm:spPr/>
      <dgm:t>
        <a:bodyPr/>
        <a:lstStyle/>
        <a:p>
          <a:endParaRPr lang="en-US"/>
        </a:p>
      </dgm:t>
    </dgm:pt>
    <dgm:pt modelId="{D0F01C48-45F4-4B34-89B6-4CFB151F06A6}" type="sibTrans" cxnId="{496B1696-7E5C-490E-B587-C7047014BF17}">
      <dgm:prSet/>
      <dgm:spPr/>
      <dgm:t>
        <a:bodyPr/>
        <a:lstStyle/>
        <a:p>
          <a:endParaRPr lang="en-US"/>
        </a:p>
      </dgm:t>
    </dgm:pt>
    <dgm:pt modelId="{B8A9F62A-BE3B-4D3C-ACA7-4AAE986598EB}">
      <dgm:prSet/>
      <dgm:spPr/>
      <dgm:t>
        <a:bodyPr/>
        <a:lstStyle/>
        <a:p>
          <a:r>
            <a:rPr lang="hr-HR" b="1"/>
            <a:t>ABRAHAM MOSLOW, američki psiholog (1908. - 1970.), </a:t>
          </a:r>
          <a:r>
            <a:rPr lang="hr-HR" b="1" i="1"/>
            <a:t>Motivacija i ličnost</a:t>
          </a:r>
          <a:endParaRPr lang="en-US"/>
        </a:p>
      </dgm:t>
    </dgm:pt>
    <dgm:pt modelId="{6BC8526D-92CA-47DE-892E-7EC75B22682E}" type="parTrans" cxnId="{8D2D8541-FA4E-47F4-8A4F-686109A8485D}">
      <dgm:prSet/>
      <dgm:spPr/>
      <dgm:t>
        <a:bodyPr/>
        <a:lstStyle/>
        <a:p>
          <a:endParaRPr lang="en-US"/>
        </a:p>
      </dgm:t>
    </dgm:pt>
    <dgm:pt modelId="{CD81C75F-8476-46EA-ABD2-2F8177188CAB}" type="sibTrans" cxnId="{8D2D8541-FA4E-47F4-8A4F-686109A8485D}">
      <dgm:prSet/>
      <dgm:spPr/>
      <dgm:t>
        <a:bodyPr/>
        <a:lstStyle/>
        <a:p>
          <a:endParaRPr lang="en-US"/>
        </a:p>
      </dgm:t>
    </dgm:pt>
    <dgm:pt modelId="{3BAA45ED-390C-4642-8BF9-335C0AB16E37}">
      <dgm:prSet/>
      <dgm:spPr/>
      <dgm:t>
        <a:bodyPr/>
        <a:lstStyle/>
        <a:p>
          <a:r>
            <a:rPr lang="hr-HR"/>
            <a:t>svi imamo biološki zasnovanu unutrašnju prirodu koja je određenim dijelom jedinstvena, a drugim univerzalna;</a:t>
          </a:r>
          <a:endParaRPr lang="en-US"/>
        </a:p>
      </dgm:t>
    </dgm:pt>
    <dgm:pt modelId="{F7946C8C-0DB9-4EEF-AEA1-B4A3EEEE6283}" type="parTrans" cxnId="{A4CA5E63-19DC-494B-A784-50D91BA1A2C0}">
      <dgm:prSet/>
      <dgm:spPr/>
      <dgm:t>
        <a:bodyPr/>
        <a:lstStyle/>
        <a:p>
          <a:endParaRPr lang="en-US"/>
        </a:p>
      </dgm:t>
    </dgm:pt>
    <dgm:pt modelId="{11E3466F-E816-4517-9156-611EDCF98EC9}" type="sibTrans" cxnId="{A4CA5E63-19DC-494B-A784-50D91BA1A2C0}">
      <dgm:prSet/>
      <dgm:spPr/>
      <dgm:t>
        <a:bodyPr/>
        <a:lstStyle/>
        <a:p>
          <a:endParaRPr lang="en-US"/>
        </a:p>
      </dgm:t>
    </dgm:pt>
    <dgm:pt modelId="{C8BA501C-D373-4AD0-98C7-736E136BE4FB}">
      <dgm:prSet/>
      <dgm:spPr/>
      <dgm:t>
        <a:bodyPr/>
        <a:lstStyle/>
        <a:p>
          <a:r>
            <a:rPr lang="hr-HR"/>
            <a:t>čovjekova koji živi u skladu sa svojom prirodom je u biti dobar;</a:t>
          </a:r>
          <a:endParaRPr lang="en-US"/>
        </a:p>
      </dgm:t>
    </dgm:pt>
    <dgm:pt modelId="{8F7BB24C-857E-45E9-91FA-29B4E38A8CFB}" type="parTrans" cxnId="{C56DAAF3-CBFF-434E-B818-4A915E59838E}">
      <dgm:prSet/>
      <dgm:spPr/>
      <dgm:t>
        <a:bodyPr/>
        <a:lstStyle/>
        <a:p>
          <a:endParaRPr lang="en-US"/>
        </a:p>
      </dgm:t>
    </dgm:pt>
    <dgm:pt modelId="{BE16FC87-A5DF-4697-968E-A29868D6773C}" type="sibTrans" cxnId="{C56DAAF3-CBFF-434E-B818-4A915E59838E}">
      <dgm:prSet/>
      <dgm:spPr/>
      <dgm:t>
        <a:bodyPr/>
        <a:lstStyle/>
        <a:p>
          <a:endParaRPr lang="en-US"/>
        </a:p>
      </dgm:t>
    </dgm:pt>
    <dgm:pt modelId="{A4DA2275-78BF-4786-B916-F438E1186056}">
      <dgm:prSet/>
      <dgm:spPr/>
      <dgm:t>
        <a:bodyPr/>
        <a:lstStyle/>
        <a:p>
          <a:r>
            <a:rPr lang="hr-HR"/>
            <a:t>pojava destrukcije, sadizma, zlobe i drugih negativnih reakcija posljedica su frustracija zbog nezadovoljenja intrinzičnih potreba čovjekove prirode;</a:t>
          </a:r>
          <a:endParaRPr lang="en-US"/>
        </a:p>
      </dgm:t>
    </dgm:pt>
    <dgm:pt modelId="{F4AAAEA5-A1B0-472A-90A7-751DC7EB385D}" type="parTrans" cxnId="{1EB20957-835B-4FB2-87FC-ABDBA0B5560A}">
      <dgm:prSet/>
      <dgm:spPr/>
      <dgm:t>
        <a:bodyPr/>
        <a:lstStyle/>
        <a:p>
          <a:endParaRPr lang="en-US"/>
        </a:p>
      </dgm:t>
    </dgm:pt>
    <dgm:pt modelId="{74741D05-46E2-4726-966E-58928AED736A}" type="sibTrans" cxnId="{1EB20957-835B-4FB2-87FC-ABDBA0B5560A}">
      <dgm:prSet/>
      <dgm:spPr/>
      <dgm:t>
        <a:bodyPr/>
        <a:lstStyle/>
        <a:p>
          <a:endParaRPr lang="en-US"/>
        </a:p>
      </dgm:t>
    </dgm:pt>
    <dgm:pt modelId="{7909F824-EBD4-49CB-AAE0-8BB4C7623580}">
      <dgm:prSet/>
      <dgm:spPr/>
      <dgm:t>
        <a:bodyPr/>
        <a:lstStyle/>
        <a:p>
          <a:r>
            <a:rPr lang="hr-HR"/>
            <a:t>čovjekova unutrašnja priroda nije tako snažna kao instinkt kod životinja, moguće ju je poremetiti pogrešnim stavovima, kulturnim pritiscima;</a:t>
          </a:r>
          <a:endParaRPr lang="en-US"/>
        </a:p>
      </dgm:t>
    </dgm:pt>
    <dgm:pt modelId="{60D23DFE-DFA9-428B-8B4B-2764FF89AC8E}" type="parTrans" cxnId="{10258CB7-E9A6-4AAD-BA97-B82E89553CA1}">
      <dgm:prSet/>
      <dgm:spPr/>
      <dgm:t>
        <a:bodyPr/>
        <a:lstStyle/>
        <a:p>
          <a:endParaRPr lang="en-US"/>
        </a:p>
      </dgm:t>
    </dgm:pt>
    <dgm:pt modelId="{419740EF-0E43-4453-B380-50DC4CB83BE0}" type="sibTrans" cxnId="{10258CB7-E9A6-4AAD-BA97-B82E89553CA1}">
      <dgm:prSet/>
      <dgm:spPr/>
      <dgm:t>
        <a:bodyPr/>
        <a:lstStyle/>
        <a:p>
          <a:endParaRPr lang="en-US"/>
        </a:p>
      </dgm:t>
    </dgm:pt>
    <dgm:pt modelId="{D87C3214-608B-40D9-BA9B-0C6FC363B8A2}" type="pres">
      <dgm:prSet presAssocID="{1383AEBC-51A0-4C91-AFDD-0363E7B257BA}" presName="Name0" presStyleCnt="0">
        <dgm:presLayoutVars>
          <dgm:dir/>
          <dgm:resizeHandles val="exact"/>
        </dgm:presLayoutVars>
      </dgm:prSet>
      <dgm:spPr/>
    </dgm:pt>
    <dgm:pt modelId="{2F3C831C-0482-4C1D-ABED-54D6A653B0B5}" type="pres">
      <dgm:prSet presAssocID="{AA766D7D-D589-4D6A-BDCB-F891334AE333}" presName="node" presStyleLbl="node1" presStyleIdx="0" presStyleCnt="5">
        <dgm:presLayoutVars>
          <dgm:bulletEnabled val="1"/>
        </dgm:presLayoutVars>
      </dgm:prSet>
      <dgm:spPr/>
    </dgm:pt>
    <dgm:pt modelId="{2E107AA5-34A4-4E95-BA8F-ABB51473010F}" type="pres">
      <dgm:prSet presAssocID="{D0F01C48-45F4-4B34-89B6-4CFB151F06A6}" presName="sibTrans" presStyleLbl="sibTrans1D1" presStyleIdx="0" presStyleCnt="4"/>
      <dgm:spPr/>
    </dgm:pt>
    <dgm:pt modelId="{66CBDFEA-D5AC-4252-8C15-D9F0213AA1B6}" type="pres">
      <dgm:prSet presAssocID="{D0F01C48-45F4-4B34-89B6-4CFB151F06A6}" presName="connectorText" presStyleLbl="sibTrans1D1" presStyleIdx="0" presStyleCnt="4"/>
      <dgm:spPr/>
    </dgm:pt>
    <dgm:pt modelId="{B95936DD-DCAA-4761-98D9-0CE38545610A}" type="pres">
      <dgm:prSet presAssocID="{3BAA45ED-390C-4642-8BF9-335C0AB16E37}" presName="node" presStyleLbl="node1" presStyleIdx="1" presStyleCnt="5">
        <dgm:presLayoutVars>
          <dgm:bulletEnabled val="1"/>
        </dgm:presLayoutVars>
      </dgm:prSet>
      <dgm:spPr/>
    </dgm:pt>
    <dgm:pt modelId="{4E68C921-4FD0-471F-B7D3-1FD8E86A4FF0}" type="pres">
      <dgm:prSet presAssocID="{11E3466F-E816-4517-9156-611EDCF98EC9}" presName="sibTrans" presStyleLbl="sibTrans1D1" presStyleIdx="1" presStyleCnt="4"/>
      <dgm:spPr/>
    </dgm:pt>
    <dgm:pt modelId="{25BC0B4E-9B81-4399-96F9-0235DE5E8C3A}" type="pres">
      <dgm:prSet presAssocID="{11E3466F-E816-4517-9156-611EDCF98EC9}" presName="connectorText" presStyleLbl="sibTrans1D1" presStyleIdx="1" presStyleCnt="4"/>
      <dgm:spPr/>
    </dgm:pt>
    <dgm:pt modelId="{4C1981D8-EBCD-4770-8EAD-D21DD922117E}" type="pres">
      <dgm:prSet presAssocID="{C8BA501C-D373-4AD0-98C7-736E136BE4FB}" presName="node" presStyleLbl="node1" presStyleIdx="2" presStyleCnt="5">
        <dgm:presLayoutVars>
          <dgm:bulletEnabled val="1"/>
        </dgm:presLayoutVars>
      </dgm:prSet>
      <dgm:spPr/>
    </dgm:pt>
    <dgm:pt modelId="{1C373273-3EA0-41E8-ACC8-380244E4E952}" type="pres">
      <dgm:prSet presAssocID="{BE16FC87-A5DF-4697-968E-A29868D6773C}" presName="sibTrans" presStyleLbl="sibTrans1D1" presStyleIdx="2" presStyleCnt="4"/>
      <dgm:spPr/>
    </dgm:pt>
    <dgm:pt modelId="{50278B3A-FADA-4EEA-8BC1-49B60B69A28F}" type="pres">
      <dgm:prSet presAssocID="{BE16FC87-A5DF-4697-968E-A29868D6773C}" presName="connectorText" presStyleLbl="sibTrans1D1" presStyleIdx="2" presStyleCnt="4"/>
      <dgm:spPr/>
    </dgm:pt>
    <dgm:pt modelId="{780E6FEC-99D4-4F0C-B54E-621814F23296}" type="pres">
      <dgm:prSet presAssocID="{A4DA2275-78BF-4786-B916-F438E1186056}" presName="node" presStyleLbl="node1" presStyleIdx="3" presStyleCnt="5">
        <dgm:presLayoutVars>
          <dgm:bulletEnabled val="1"/>
        </dgm:presLayoutVars>
      </dgm:prSet>
      <dgm:spPr/>
    </dgm:pt>
    <dgm:pt modelId="{5E0BE765-9060-419D-A0B9-2BCB7ACFE407}" type="pres">
      <dgm:prSet presAssocID="{74741D05-46E2-4726-966E-58928AED736A}" presName="sibTrans" presStyleLbl="sibTrans1D1" presStyleIdx="3" presStyleCnt="4"/>
      <dgm:spPr/>
    </dgm:pt>
    <dgm:pt modelId="{366F40F8-926F-4C1B-BCF7-8772A556495B}" type="pres">
      <dgm:prSet presAssocID="{74741D05-46E2-4726-966E-58928AED736A}" presName="connectorText" presStyleLbl="sibTrans1D1" presStyleIdx="3" presStyleCnt="4"/>
      <dgm:spPr/>
    </dgm:pt>
    <dgm:pt modelId="{A9943AF1-2327-4B73-AEF0-1D195300D20D}" type="pres">
      <dgm:prSet presAssocID="{7909F824-EBD4-49CB-AAE0-8BB4C7623580}" presName="node" presStyleLbl="node1" presStyleIdx="4" presStyleCnt="5">
        <dgm:presLayoutVars>
          <dgm:bulletEnabled val="1"/>
        </dgm:presLayoutVars>
      </dgm:prSet>
      <dgm:spPr/>
    </dgm:pt>
  </dgm:ptLst>
  <dgm:cxnLst>
    <dgm:cxn modelId="{1F645213-D575-414C-95AD-1DA8CAEFE5ED}" type="presOf" srcId="{D0F01C48-45F4-4B34-89B6-4CFB151F06A6}" destId="{2E107AA5-34A4-4E95-BA8F-ABB51473010F}" srcOrd="0" destOrd="0" presId="urn:microsoft.com/office/officeart/2016/7/layout/RepeatingBendingProcessNew"/>
    <dgm:cxn modelId="{E0FBBD19-DB15-436B-8665-B0CCAEFA56A2}" type="presOf" srcId="{3BAA45ED-390C-4642-8BF9-335C0AB16E37}" destId="{B95936DD-DCAA-4761-98D9-0CE38545610A}" srcOrd="0" destOrd="0" presId="urn:microsoft.com/office/officeart/2016/7/layout/RepeatingBendingProcessNew"/>
    <dgm:cxn modelId="{0989AB26-5697-4D55-9222-F1E0F01B4A20}" type="presOf" srcId="{C8BA501C-D373-4AD0-98C7-736E136BE4FB}" destId="{4C1981D8-EBCD-4770-8EAD-D21DD922117E}" srcOrd="0" destOrd="0" presId="urn:microsoft.com/office/officeart/2016/7/layout/RepeatingBendingProcessNew"/>
    <dgm:cxn modelId="{6E3F422A-E107-4AF8-97CD-C069A3084100}" type="presOf" srcId="{11E3466F-E816-4517-9156-611EDCF98EC9}" destId="{25BC0B4E-9B81-4399-96F9-0235DE5E8C3A}" srcOrd="1" destOrd="0" presId="urn:microsoft.com/office/officeart/2016/7/layout/RepeatingBendingProcessNew"/>
    <dgm:cxn modelId="{4CF7502D-AA0A-4555-93EC-7EDE7D400A06}" type="presOf" srcId="{7909F824-EBD4-49CB-AAE0-8BB4C7623580}" destId="{A9943AF1-2327-4B73-AEF0-1D195300D20D}" srcOrd="0" destOrd="0" presId="urn:microsoft.com/office/officeart/2016/7/layout/RepeatingBendingProcessNew"/>
    <dgm:cxn modelId="{957C2E37-13A4-4171-80F4-75B0753E9F8A}" type="presOf" srcId="{74741D05-46E2-4726-966E-58928AED736A}" destId="{5E0BE765-9060-419D-A0B9-2BCB7ACFE407}" srcOrd="0" destOrd="0" presId="urn:microsoft.com/office/officeart/2016/7/layout/RepeatingBendingProcessNew"/>
    <dgm:cxn modelId="{8D2D8541-FA4E-47F4-8A4F-686109A8485D}" srcId="{AA766D7D-D589-4D6A-BDCB-F891334AE333}" destId="{B8A9F62A-BE3B-4D3C-ACA7-4AAE986598EB}" srcOrd="0" destOrd="0" parTransId="{6BC8526D-92CA-47DE-892E-7EC75B22682E}" sibTransId="{CD81C75F-8476-46EA-ABD2-2F8177188CAB}"/>
    <dgm:cxn modelId="{A4CA5E63-19DC-494B-A784-50D91BA1A2C0}" srcId="{1383AEBC-51A0-4C91-AFDD-0363E7B257BA}" destId="{3BAA45ED-390C-4642-8BF9-335C0AB16E37}" srcOrd="1" destOrd="0" parTransId="{F7946C8C-0DB9-4EEF-AEA1-B4A3EEEE6283}" sibTransId="{11E3466F-E816-4517-9156-611EDCF98EC9}"/>
    <dgm:cxn modelId="{CC1CF066-9912-4AE8-8777-C263D7809256}" type="presOf" srcId="{11E3466F-E816-4517-9156-611EDCF98EC9}" destId="{4E68C921-4FD0-471F-B7D3-1FD8E86A4FF0}" srcOrd="0" destOrd="0" presId="urn:microsoft.com/office/officeart/2016/7/layout/RepeatingBendingProcessNew"/>
    <dgm:cxn modelId="{DA89D74D-B92E-4FB5-B5D4-9DB8BF50F371}" type="presOf" srcId="{A4DA2275-78BF-4786-B916-F438E1186056}" destId="{780E6FEC-99D4-4F0C-B54E-621814F23296}" srcOrd="0" destOrd="0" presId="urn:microsoft.com/office/officeart/2016/7/layout/RepeatingBendingProcessNew"/>
    <dgm:cxn modelId="{912D8E74-0840-4E15-A6DE-58B8C51898DF}" type="presOf" srcId="{BE16FC87-A5DF-4697-968E-A29868D6773C}" destId="{1C373273-3EA0-41E8-ACC8-380244E4E952}" srcOrd="0" destOrd="0" presId="urn:microsoft.com/office/officeart/2016/7/layout/RepeatingBendingProcessNew"/>
    <dgm:cxn modelId="{1EB20957-835B-4FB2-87FC-ABDBA0B5560A}" srcId="{1383AEBC-51A0-4C91-AFDD-0363E7B257BA}" destId="{A4DA2275-78BF-4786-B916-F438E1186056}" srcOrd="3" destOrd="0" parTransId="{F4AAAEA5-A1B0-472A-90A7-751DC7EB385D}" sibTransId="{74741D05-46E2-4726-966E-58928AED736A}"/>
    <dgm:cxn modelId="{A9EC5083-1615-431C-85AB-498586306730}" type="presOf" srcId="{AA766D7D-D589-4D6A-BDCB-F891334AE333}" destId="{2F3C831C-0482-4C1D-ABED-54D6A653B0B5}" srcOrd="0" destOrd="0" presId="urn:microsoft.com/office/officeart/2016/7/layout/RepeatingBendingProcessNew"/>
    <dgm:cxn modelId="{496B1696-7E5C-490E-B587-C7047014BF17}" srcId="{1383AEBC-51A0-4C91-AFDD-0363E7B257BA}" destId="{AA766D7D-D589-4D6A-BDCB-F891334AE333}" srcOrd="0" destOrd="0" parTransId="{0A98CAAC-04B6-4133-9DE7-A857C8C354F9}" sibTransId="{D0F01C48-45F4-4B34-89B6-4CFB151F06A6}"/>
    <dgm:cxn modelId="{FCDEF8A2-2A27-46F8-874A-55324CD09636}" type="presOf" srcId="{74741D05-46E2-4726-966E-58928AED736A}" destId="{366F40F8-926F-4C1B-BCF7-8772A556495B}" srcOrd="1" destOrd="0" presId="urn:microsoft.com/office/officeart/2016/7/layout/RepeatingBendingProcessNew"/>
    <dgm:cxn modelId="{10258CB7-E9A6-4AAD-BA97-B82E89553CA1}" srcId="{1383AEBC-51A0-4C91-AFDD-0363E7B257BA}" destId="{7909F824-EBD4-49CB-AAE0-8BB4C7623580}" srcOrd="4" destOrd="0" parTransId="{60D23DFE-DFA9-428B-8B4B-2764FF89AC8E}" sibTransId="{419740EF-0E43-4453-B380-50DC4CB83BE0}"/>
    <dgm:cxn modelId="{8D0A50BB-C7BE-4E69-8F1C-B816C86CFB5B}" type="presOf" srcId="{D0F01C48-45F4-4B34-89B6-4CFB151F06A6}" destId="{66CBDFEA-D5AC-4252-8C15-D9F0213AA1B6}" srcOrd="1" destOrd="0" presId="urn:microsoft.com/office/officeart/2016/7/layout/RepeatingBendingProcessNew"/>
    <dgm:cxn modelId="{DA0EAEC2-AA6C-4798-925E-97804F86CB2E}" type="presOf" srcId="{BE16FC87-A5DF-4697-968E-A29868D6773C}" destId="{50278B3A-FADA-4EEA-8BC1-49B60B69A28F}" srcOrd="1" destOrd="0" presId="urn:microsoft.com/office/officeart/2016/7/layout/RepeatingBendingProcessNew"/>
    <dgm:cxn modelId="{F4769AE7-FF8F-4B97-9191-28391B87C85B}" type="presOf" srcId="{B8A9F62A-BE3B-4D3C-ACA7-4AAE986598EB}" destId="{2F3C831C-0482-4C1D-ABED-54D6A653B0B5}" srcOrd="0" destOrd="1" presId="urn:microsoft.com/office/officeart/2016/7/layout/RepeatingBendingProcessNew"/>
    <dgm:cxn modelId="{B801F1F0-9ABE-4CD4-806F-796656D9A620}" type="presOf" srcId="{1383AEBC-51A0-4C91-AFDD-0363E7B257BA}" destId="{D87C3214-608B-40D9-BA9B-0C6FC363B8A2}" srcOrd="0" destOrd="0" presId="urn:microsoft.com/office/officeart/2016/7/layout/RepeatingBendingProcessNew"/>
    <dgm:cxn modelId="{C56DAAF3-CBFF-434E-B818-4A915E59838E}" srcId="{1383AEBC-51A0-4C91-AFDD-0363E7B257BA}" destId="{C8BA501C-D373-4AD0-98C7-736E136BE4FB}" srcOrd="2" destOrd="0" parTransId="{8F7BB24C-857E-45E9-91FA-29B4E38A8CFB}" sibTransId="{BE16FC87-A5DF-4697-968E-A29868D6773C}"/>
    <dgm:cxn modelId="{01BA3D33-D369-4036-B288-BB53BA6E8F30}" type="presParOf" srcId="{D87C3214-608B-40D9-BA9B-0C6FC363B8A2}" destId="{2F3C831C-0482-4C1D-ABED-54D6A653B0B5}" srcOrd="0" destOrd="0" presId="urn:microsoft.com/office/officeart/2016/7/layout/RepeatingBendingProcessNew"/>
    <dgm:cxn modelId="{124EEB6E-2BEB-41FC-ADE7-178615A43F2F}" type="presParOf" srcId="{D87C3214-608B-40D9-BA9B-0C6FC363B8A2}" destId="{2E107AA5-34A4-4E95-BA8F-ABB51473010F}" srcOrd="1" destOrd="0" presId="urn:microsoft.com/office/officeart/2016/7/layout/RepeatingBendingProcessNew"/>
    <dgm:cxn modelId="{E12F50CD-E38C-443A-B527-2EA37C037383}" type="presParOf" srcId="{2E107AA5-34A4-4E95-BA8F-ABB51473010F}" destId="{66CBDFEA-D5AC-4252-8C15-D9F0213AA1B6}" srcOrd="0" destOrd="0" presId="urn:microsoft.com/office/officeart/2016/7/layout/RepeatingBendingProcessNew"/>
    <dgm:cxn modelId="{869B7E62-B474-48BE-8979-FA0243061081}" type="presParOf" srcId="{D87C3214-608B-40D9-BA9B-0C6FC363B8A2}" destId="{B95936DD-DCAA-4761-98D9-0CE38545610A}" srcOrd="2" destOrd="0" presId="urn:microsoft.com/office/officeart/2016/7/layout/RepeatingBendingProcessNew"/>
    <dgm:cxn modelId="{60452968-CDB9-4E23-A547-6B7C31D4CAED}" type="presParOf" srcId="{D87C3214-608B-40D9-BA9B-0C6FC363B8A2}" destId="{4E68C921-4FD0-471F-B7D3-1FD8E86A4FF0}" srcOrd="3" destOrd="0" presId="urn:microsoft.com/office/officeart/2016/7/layout/RepeatingBendingProcessNew"/>
    <dgm:cxn modelId="{11F67354-EF25-4BA6-A737-06791E98C5F9}" type="presParOf" srcId="{4E68C921-4FD0-471F-B7D3-1FD8E86A4FF0}" destId="{25BC0B4E-9B81-4399-96F9-0235DE5E8C3A}" srcOrd="0" destOrd="0" presId="urn:microsoft.com/office/officeart/2016/7/layout/RepeatingBendingProcessNew"/>
    <dgm:cxn modelId="{782BF25F-9274-480D-ADED-9740433D8518}" type="presParOf" srcId="{D87C3214-608B-40D9-BA9B-0C6FC363B8A2}" destId="{4C1981D8-EBCD-4770-8EAD-D21DD922117E}" srcOrd="4" destOrd="0" presId="urn:microsoft.com/office/officeart/2016/7/layout/RepeatingBendingProcessNew"/>
    <dgm:cxn modelId="{42149E53-67D7-4D03-99E8-C3C3410E9CD5}" type="presParOf" srcId="{D87C3214-608B-40D9-BA9B-0C6FC363B8A2}" destId="{1C373273-3EA0-41E8-ACC8-380244E4E952}" srcOrd="5" destOrd="0" presId="urn:microsoft.com/office/officeart/2016/7/layout/RepeatingBendingProcessNew"/>
    <dgm:cxn modelId="{777F8BBC-768D-42C6-B10C-1FD77A91BE29}" type="presParOf" srcId="{1C373273-3EA0-41E8-ACC8-380244E4E952}" destId="{50278B3A-FADA-4EEA-8BC1-49B60B69A28F}" srcOrd="0" destOrd="0" presId="urn:microsoft.com/office/officeart/2016/7/layout/RepeatingBendingProcessNew"/>
    <dgm:cxn modelId="{4BCE0823-C022-4194-B4E9-72487F57D313}" type="presParOf" srcId="{D87C3214-608B-40D9-BA9B-0C6FC363B8A2}" destId="{780E6FEC-99D4-4F0C-B54E-621814F23296}" srcOrd="6" destOrd="0" presId="urn:microsoft.com/office/officeart/2016/7/layout/RepeatingBendingProcessNew"/>
    <dgm:cxn modelId="{FA778604-011D-405C-BA15-2374F8E15755}" type="presParOf" srcId="{D87C3214-608B-40D9-BA9B-0C6FC363B8A2}" destId="{5E0BE765-9060-419D-A0B9-2BCB7ACFE407}" srcOrd="7" destOrd="0" presId="urn:microsoft.com/office/officeart/2016/7/layout/RepeatingBendingProcessNew"/>
    <dgm:cxn modelId="{24791BBB-D69D-43B1-81C1-7169EED3C504}" type="presParOf" srcId="{5E0BE765-9060-419D-A0B9-2BCB7ACFE407}" destId="{366F40F8-926F-4C1B-BCF7-8772A556495B}" srcOrd="0" destOrd="0" presId="urn:microsoft.com/office/officeart/2016/7/layout/RepeatingBendingProcessNew"/>
    <dgm:cxn modelId="{CB09438A-14A8-4CC1-8D6D-243EED1A17DA}" type="presParOf" srcId="{D87C3214-608B-40D9-BA9B-0C6FC363B8A2}" destId="{A9943AF1-2327-4B73-AEF0-1D195300D20D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6B961-7AC7-4072-8A36-401444D8E12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05A04357-2DB9-4E9C-8E76-97CEA017DAC7}">
      <dgm:prSet/>
      <dgm:spPr/>
      <dgm:t>
        <a:bodyPr/>
        <a:lstStyle/>
        <a:p>
          <a:r>
            <a:rPr lang="hr-HR" b="1"/>
            <a:t>CARL ROGERS, američki psiholog (1902. – 1987.)</a:t>
          </a:r>
          <a:endParaRPr lang="hr-HR"/>
        </a:p>
      </dgm:t>
    </dgm:pt>
    <dgm:pt modelId="{7FBEA1B2-34A9-4749-B2C2-62E0FAD6B7CD}" type="parTrans" cxnId="{6C30171C-E827-4BA1-922B-EA10FD89AF3B}">
      <dgm:prSet/>
      <dgm:spPr/>
      <dgm:t>
        <a:bodyPr/>
        <a:lstStyle/>
        <a:p>
          <a:endParaRPr lang="hr-HR"/>
        </a:p>
      </dgm:t>
    </dgm:pt>
    <dgm:pt modelId="{F5E567E2-BD18-462E-BC1E-929C15CFB72F}" type="sibTrans" cxnId="{6C30171C-E827-4BA1-922B-EA10FD89AF3B}">
      <dgm:prSet/>
      <dgm:spPr/>
      <dgm:t>
        <a:bodyPr/>
        <a:lstStyle/>
        <a:p>
          <a:endParaRPr lang="hr-HR"/>
        </a:p>
      </dgm:t>
    </dgm:pt>
    <dgm:pt modelId="{E39529B0-01D4-4769-AE8C-7CBAFCA6C657}">
      <dgm:prSet/>
      <dgm:spPr/>
      <dgm:t>
        <a:bodyPr/>
        <a:lstStyle/>
        <a:p>
          <a:r>
            <a:rPr lang="hr-HR"/>
            <a:t>čovjek ima dovoljno unutarnjih kapaciteta za razvoj svojih potencijala;</a:t>
          </a:r>
        </a:p>
      </dgm:t>
    </dgm:pt>
    <dgm:pt modelId="{5FA4CA96-B783-4EB5-8B2E-931FE18DB64C}" type="parTrans" cxnId="{9F04627B-9FCE-4FED-A205-8E8C34466F5C}">
      <dgm:prSet/>
      <dgm:spPr/>
      <dgm:t>
        <a:bodyPr/>
        <a:lstStyle/>
        <a:p>
          <a:endParaRPr lang="hr-HR"/>
        </a:p>
      </dgm:t>
    </dgm:pt>
    <dgm:pt modelId="{828E2573-3CA7-4DFC-A48C-C35B97BDF6D7}" type="sibTrans" cxnId="{9F04627B-9FCE-4FED-A205-8E8C34466F5C}">
      <dgm:prSet/>
      <dgm:spPr/>
      <dgm:t>
        <a:bodyPr/>
        <a:lstStyle/>
        <a:p>
          <a:endParaRPr lang="hr-HR"/>
        </a:p>
      </dgm:t>
    </dgm:pt>
    <dgm:pt modelId="{4DC3BE4A-AFDD-49FB-A5DB-D9D724BE2F2A}">
      <dgm:prSet/>
      <dgm:spPr/>
      <dgm:t>
        <a:bodyPr/>
        <a:lstStyle/>
        <a:p>
          <a:r>
            <a:rPr lang="hr-HR"/>
            <a:t>taj put je proces, a ne stanje, nije za malodušne, zahtijeva hrabrost;</a:t>
          </a:r>
        </a:p>
      </dgm:t>
    </dgm:pt>
    <dgm:pt modelId="{837E47E4-0779-43F8-833D-389DB2EBF759}" type="parTrans" cxnId="{C6E08E59-D920-4051-8BFB-4DC5C1FE60F1}">
      <dgm:prSet/>
      <dgm:spPr/>
      <dgm:t>
        <a:bodyPr/>
        <a:lstStyle/>
        <a:p>
          <a:endParaRPr lang="hr-HR"/>
        </a:p>
      </dgm:t>
    </dgm:pt>
    <dgm:pt modelId="{EBD802D3-36AE-4209-BF83-1BFC0A6542E4}" type="sibTrans" cxnId="{C6E08E59-D920-4051-8BFB-4DC5C1FE60F1}">
      <dgm:prSet/>
      <dgm:spPr/>
      <dgm:t>
        <a:bodyPr/>
        <a:lstStyle/>
        <a:p>
          <a:endParaRPr lang="hr-HR"/>
        </a:p>
      </dgm:t>
    </dgm:pt>
    <dgm:pt modelId="{0B266E80-B983-4669-AA4C-1F813AE3F29F}">
      <dgm:prSet/>
      <dgm:spPr/>
      <dgm:t>
        <a:bodyPr/>
        <a:lstStyle/>
        <a:p>
          <a:r>
            <a:rPr lang="hr-HR"/>
            <a:t>važnu ulogu na tom putu ima ODGOJ koji dovodi do promjene ličnosti.</a:t>
          </a:r>
        </a:p>
      </dgm:t>
    </dgm:pt>
    <dgm:pt modelId="{934A7B02-5063-4752-BC07-8F9D9B3BBA6D}" type="parTrans" cxnId="{56EDD7E2-4A78-41DF-B7ED-291BD81E4B54}">
      <dgm:prSet/>
      <dgm:spPr/>
      <dgm:t>
        <a:bodyPr/>
        <a:lstStyle/>
        <a:p>
          <a:endParaRPr lang="hr-HR"/>
        </a:p>
      </dgm:t>
    </dgm:pt>
    <dgm:pt modelId="{464EDC36-07C6-4964-8D76-2B9F28EF3012}" type="sibTrans" cxnId="{56EDD7E2-4A78-41DF-B7ED-291BD81E4B54}">
      <dgm:prSet/>
      <dgm:spPr/>
      <dgm:t>
        <a:bodyPr/>
        <a:lstStyle/>
        <a:p>
          <a:endParaRPr lang="hr-HR"/>
        </a:p>
      </dgm:t>
    </dgm:pt>
    <dgm:pt modelId="{95C20C89-64B8-454C-AAA3-3A68781E9238}">
      <dgm:prSet/>
      <dgm:spPr/>
      <dgm:t>
        <a:bodyPr/>
        <a:lstStyle/>
        <a:p>
          <a:r>
            <a:rPr lang="hr-HR" b="1" dirty="0"/>
            <a:t>SUŠTINSKO UČENJE</a:t>
          </a:r>
          <a:r>
            <a:rPr lang="hr-HR" dirty="0"/>
            <a:t>:</a:t>
          </a:r>
        </a:p>
      </dgm:t>
    </dgm:pt>
    <dgm:pt modelId="{6A4613C5-3029-46BE-ADC9-59307631ECBE}" type="parTrans" cxnId="{C0980E22-C734-4E71-89C7-BD7585B068D0}">
      <dgm:prSet/>
      <dgm:spPr/>
      <dgm:t>
        <a:bodyPr/>
        <a:lstStyle/>
        <a:p>
          <a:endParaRPr lang="hr-HR"/>
        </a:p>
      </dgm:t>
    </dgm:pt>
    <dgm:pt modelId="{6CC9A9CC-50EF-46B0-82DC-4AD645DCAB90}" type="sibTrans" cxnId="{C0980E22-C734-4E71-89C7-BD7585B068D0}">
      <dgm:prSet/>
      <dgm:spPr/>
      <dgm:t>
        <a:bodyPr/>
        <a:lstStyle/>
        <a:p>
          <a:endParaRPr lang="hr-HR"/>
        </a:p>
      </dgm:t>
    </dgm:pt>
    <dgm:pt modelId="{154CA573-5CCA-4E10-B264-DD3E853CBB25}">
      <dgm:prSet/>
      <dgm:spPr/>
      <dgm:t>
        <a:bodyPr/>
        <a:lstStyle/>
        <a:p>
          <a:r>
            <a:rPr lang="hr-HR"/>
            <a:t>SAMO-INICIRANO </a:t>
          </a:r>
        </a:p>
      </dgm:t>
    </dgm:pt>
    <dgm:pt modelId="{44E498E8-CD69-4DCE-81B2-D9BC68C7582A}" type="parTrans" cxnId="{B1B3E7CC-C343-4F18-8302-D0F0E87A0066}">
      <dgm:prSet/>
      <dgm:spPr/>
      <dgm:t>
        <a:bodyPr/>
        <a:lstStyle/>
        <a:p>
          <a:endParaRPr lang="hr-HR"/>
        </a:p>
      </dgm:t>
    </dgm:pt>
    <dgm:pt modelId="{97D6DFB2-4A86-48E1-9231-316540FE1FAA}" type="sibTrans" cxnId="{B1B3E7CC-C343-4F18-8302-D0F0E87A0066}">
      <dgm:prSet/>
      <dgm:spPr/>
      <dgm:t>
        <a:bodyPr/>
        <a:lstStyle/>
        <a:p>
          <a:endParaRPr lang="hr-HR"/>
        </a:p>
      </dgm:t>
    </dgm:pt>
    <dgm:pt modelId="{7869A155-1CD0-426F-BCF2-10053CE5F460}">
      <dgm:prSet/>
      <dgm:spPr/>
      <dgm:t>
        <a:bodyPr/>
        <a:lstStyle/>
        <a:p>
          <a:r>
            <a:rPr lang="hr-HR"/>
            <a:t>SUŠTINSKO</a:t>
          </a:r>
        </a:p>
      </dgm:t>
    </dgm:pt>
    <dgm:pt modelId="{E32B4637-0A89-4F34-96FA-5F88E1CB9023}" type="parTrans" cxnId="{7CC1D9E4-0D5D-4F25-A94D-1C70C5105B28}">
      <dgm:prSet/>
      <dgm:spPr/>
      <dgm:t>
        <a:bodyPr/>
        <a:lstStyle/>
        <a:p>
          <a:endParaRPr lang="hr-HR"/>
        </a:p>
      </dgm:t>
    </dgm:pt>
    <dgm:pt modelId="{996F0422-74D0-4D16-B9DF-1B2C020C8BC3}" type="sibTrans" cxnId="{7CC1D9E4-0D5D-4F25-A94D-1C70C5105B28}">
      <dgm:prSet/>
      <dgm:spPr/>
      <dgm:t>
        <a:bodyPr/>
        <a:lstStyle/>
        <a:p>
          <a:endParaRPr lang="hr-HR"/>
        </a:p>
      </dgm:t>
    </dgm:pt>
    <dgm:pt modelId="{C04C3541-E4A9-4D35-8098-8E10170CB931}">
      <dgm:prSet/>
      <dgm:spPr/>
      <dgm:t>
        <a:bodyPr/>
        <a:lstStyle/>
        <a:p>
          <a:r>
            <a:rPr lang="hr-HR" dirty="0"/>
            <a:t>SAMO-EVOLUIRANO</a:t>
          </a:r>
        </a:p>
      </dgm:t>
    </dgm:pt>
    <dgm:pt modelId="{E4EE6D53-609F-4C21-8998-7F09B332712E}" type="parTrans" cxnId="{AA959D9E-C9DE-4EAD-B275-E548FDDCFB61}">
      <dgm:prSet/>
      <dgm:spPr/>
      <dgm:t>
        <a:bodyPr/>
        <a:lstStyle/>
        <a:p>
          <a:endParaRPr lang="hr-HR"/>
        </a:p>
      </dgm:t>
    </dgm:pt>
    <dgm:pt modelId="{B9F703F2-2719-48EA-808B-8A47E169D806}" type="sibTrans" cxnId="{AA959D9E-C9DE-4EAD-B275-E548FDDCFB61}">
      <dgm:prSet/>
      <dgm:spPr/>
      <dgm:t>
        <a:bodyPr/>
        <a:lstStyle/>
        <a:p>
          <a:endParaRPr lang="hr-HR"/>
        </a:p>
      </dgm:t>
    </dgm:pt>
    <dgm:pt modelId="{804D7223-C5F8-4B24-B430-963F08378F9B}">
      <dgm:prSet/>
      <dgm:spPr/>
      <dgm:t>
        <a:bodyPr/>
        <a:lstStyle/>
        <a:p>
          <a:r>
            <a:rPr lang="hr-HR" dirty="0"/>
            <a:t>SMISLENO</a:t>
          </a:r>
        </a:p>
      </dgm:t>
    </dgm:pt>
    <dgm:pt modelId="{74DC6735-0CFC-4661-BB92-54FF4649ECCB}" type="parTrans" cxnId="{A657DF58-D7D7-4D2D-8C55-08E30C2B0A15}">
      <dgm:prSet/>
      <dgm:spPr/>
      <dgm:t>
        <a:bodyPr/>
        <a:lstStyle/>
        <a:p>
          <a:endParaRPr lang="hr-HR"/>
        </a:p>
      </dgm:t>
    </dgm:pt>
    <dgm:pt modelId="{3BF39868-E69C-4CCA-B4EC-A82793382885}" type="sibTrans" cxnId="{A657DF58-D7D7-4D2D-8C55-08E30C2B0A15}">
      <dgm:prSet/>
      <dgm:spPr/>
      <dgm:t>
        <a:bodyPr/>
        <a:lstStyle/>
        <a:p>
          <a:endParaRPr lang="hr-HR"/>
        </a:p>
      </dgm:t>
    </dgm:pt>
    <dgm:pt modelId="{62BEAA87-5FD0-47EA-A62D-751DD24290D0}" type="pres">
      <dgm:prSet presAssocID="{2E76B961-7AC7-4072-8A36-401444D8E12D}" presName="Name0" presStyleCnt="0">
        <dgm:presLayoutVars>
          <dgm:dir/>
          <dgm:animLvl val="lvl"/>
          <dgm:resizeHandles val="exact"/>
        </dgm:presLayoutVars>
      </dgm:prSet>
      <dgm:spPr/>
    </dgm:pt>
    <dgm:pt modelId="{9CACEF8E-97DA-4B00-89CE-EFEB2C7D3B3D}" type="pres">
      <dgm:prSet presAssocID="{05A04357-2DB9-4E9C-8E76-97CEA017DAC7}" presName="linNode" presStyleCnt="0"/>
      <dgm:spPr/>
    </dgm:pt>
    <dgm:pt modelId="{831AC59B-6542-4D4D-9B44-BE9714A6324B}" type="pres">
      <dgm:prSet presAssocID="{05A04357-2DB9-4E9C-8E76-97CEA017DAC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0AF43AD-ABAB-41E7-8A28-7EA78B9E01A6}" type="pres">
      <dgm:prSet presAssocID="{05A04357-2DB9-4E9C-8E76-97CEA017DAC7}" presName="descendantText" presStyleLbl="alignAccFollowNode1" presStyleIdx="0" presStyleCnt="2">
        <dgm:presLayoutVars>
          <dgm:bulletEnabled val="1"/>
        </dgm:presLayoutVars>
      </dgm:prSet>
      <dgm:spPr/>
    </dgm:pt>
    <dgm:pt modelId="{5A6DC04D-726F-4E5B-BC65-8BDA47F8BFCD}" type="pres">
      <dgm:prSet presAssocID="{F5E567E2-BD18-462E-BC1E-929C15CFB72F}" presName="sp" presStyleCnt="0"/>
      <dgm:spPr/>
    </dgm:pt>
    <dgm:pt modelId="{B0269C9D-A3DD-461F-9DB4-03222DB11504}" type="pres">
      <dgm:prSet presAssocID="{95C20C89-64B8-454C-AAA3-3A68781E9238}" presName="linNode" presStyleCnt="0"/>
      <dgm:spPr/>
    </dgm:pt>
    <dgm:pt modelId="{EEBA4429-3890-499C-8D19-652E6AF68A3A}" type="pres">
      <dgm:prSet presAssocID="{95C20C89-64B8-454C-AAA3-3A68781E923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87BD497-4565-4FE3-8CBE-DB1A5FFAF591}" type="pres">
      <dgm:prSet presAssocID="{95C20C89-64B8-454C-AAA3-3A68781E923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559090F-F571-48F1-A3C0-8960919B3CA5}" type="presOf" srcId="{05A04357-2DB9-4E9C-8E76-97CEA017DAC7}" destId="{831AC59B-6542-4D4D-9B44-BE9714A6324B}" srcOrd="0" destOrd="0" presId="urn:microsoft.com/office/officeart/2005/8/layout/vList5"/>
    <dgm:cxn modelId="{6C30171C-E827-4BA1-922B-EA10FD89AF3B}" srcId="{2E76B961-7AC7-4072-8A36-401444D8E12D}" destId="{05A04357-2DB9-4E9C-8E76-97CEA017DAC7}" srcOrd="0" destOrd="0" parTransId="{7FBEA1B2-34A9-4749-B2C2-62E0FAD6B7CD}" sibTransId="{F5E567E2-BD18-462E-BC1E-929C15CFB72F}"/>
    <dgm:cxn modelId="{AA29B31F-22C8-4CDE-9332-4E65E242FADE}" type="presOf" srcId="{C04C3541-E4A9-4D35-8098-8E10170CB931}" destId="{487BD497-4565-4FE3-8CBE-DB1A5FFAF591}" srcOrd="0" destOrd="2" presId="urn:microsoft.com/office/officeart/2005/8/layout/vList5"/>
    <dgm:cxn modelId="{C0980E22-C734-4E71-89C7-BD7585B068D0}" srcId="{2E76B961-7AC7-4072-8A36-401444D8E12D}" destId="{95C20C89-64B8-454C-AAA3-3A68781E9238}" srcOrd="1" destOrd="0" parTransId="{6A4613C5-3029-46BE-ADC9-59307631ECBE}" sibTransId="{6CC9A9CC-50EF-46B0-82DC-4AD645DCAB90}"/>
    <dgm:cxn modelId="{C74C1132-CFB5-435C-BD31-A7F9692C0F13}" type="presOf" srcId="{7869A155-1CD0-426F-BCF2-10053CE5F460}" destId="{487BD497-4565-4FE3-8CBE-DB1A5FFAF591}" srcOrd="0" destOrd="1" presId="urn:microsoft.com/office/officeart/2005/8/layout/vList5"/>
    <dgm:cxn modelId="{C2A0A374-F7DB-498F-970F-79783CF1ED9C}" type="presOf" srcId="{804D7223-C5F8-4B24-B430-963F08378F9B}" destId="{487BD497-4565-4FE3-8CBE-DB1A5FFAF591}" srcOrd="0" destOrd="3" presId="urn:microsoft.com/office/officeart/2005/8/layout/vList5"/>
    <dgm:cxn modelId="{A657DF58-D7D7-4D2D-8C55-08E30C2B0A15}" srcId="{95C20C89-64B8-454C-AAA3-3A68781E9238}" destId="{804D7223-C5F8-4B24-B430-963F08378F9B}" srcOrd="3" destOrd="0" parTransId="{74DC6735-0CFC-4661-BB92-54FF4649ECCB}" sibTransId="{3BF39868-E69C-4CCA-B4EC-A82793382885}"/>
    <dgm:cxn modelId="{C6E08E59-D920-4051-8BFB-4DC5C1FE60F1}" srcId="{05A04357-2DB9-4E9C-8E76-97CEA017DAC7}" destId="{4DC3BE4A-AFDD-49FB-A5DB-D9D724BE2F2A}" srcOrd="1" destOrd="0" parTransId="{837E47E4-0779-43F8-833D-389DB2EBF759}" sibTransId="{EBD802D3-36AE-4209-BF83-1BFC0A6542E4}"/>
    <dgm:cxn modelId="{9F04627B-9FCE-4FED-A205-8E8C34466F5C}" srcId="{05A04357-2DB9-4E9C-8E76-97CEA017DAC7}" destId="{E39529B0-01D4-4769-AE8C-7CBAFCA6C657}" srcOrd="0" destOrd="0" parTransId="{5FA4CA96-B783-4EB5-8B2E-931FE18DB64C}" sibTransId="{828E2573-3CA7-4DFC-A48C-C35B97BDF6D7}"/>
    <dgm:cxn modelId="{C0CBF47D-AFED-4ED7-A490-4C086E2F4A3F}" type="presOf" srcId="{95C20C89-64B8-454C-AAA3-3A68781E9238}" destId="{EEBA4429-3890-499C-8D19-652E6AF68A3A}" srcOrd="0" destOrd="0" presId="urn:microsoft.com/office/officeart/2005/8/layout/vList5"/>
    <dgm:cxn modelId="{601B839A-E6A9-4BE7-BAA6-194DF00DC02B}" type="presOf" srcId="{4DC3BE4A-AFDD-49FB-A5DB-D9D724BE2F2A}" destId="{90AF43AD-ABAB-41E7-8A28-7EA78B9E01A6}" srcOrd="0" destOrd="1" presId="urn:microsoft.com/office/officeart/2005/8/layout/vList5"/>
    <dgm:cxn modelId="{AA959D9E-C9DE-4EAD-B275-E548FDDCFB61}" srcId="{95C20C89-64B8-454C-AAA3-3A68781E9238}" destId="{C04C3541-E4A9-4D35-8098-8E10170CB931}" srcOrd="2" destOrd="0" parTransId="{E4EE6D53-609F-4C21-8998-7F09B332712E}" sibTransId="{B9F703F2-2719-48EA-808B-8A47E169D806}"/>
    <dgm:cxn modelId="{A25836B3-47B7-466D-A67D-AF990E6B6D5A}" type="presOf" srcId="{E39529B0-01D4-4769-AE8C-7CBAFCA6C657}" destId="{90AF43AD-ABAB-41E7-8A28-7EA78B9E01A6}" srcOrd="0" destOrd="0" presId="urn:microsoft.com/office/officeart/2005/8/layout/vList5"/>
    <dgm:cxn modelId="{B1B3E7CC-C343-4F18-8302-D0F0E87A0066}" srcId="{95C20C89-64B8-454C-AAA3-3A68781E9238}" destId="{154CA573-5CCA-4E10-B264-DD3E853CBB25}" srcOrd="0" destOrd="0" parTransId="{44E498E8-CD69-4DCE-81B2-D9BC68C7582A}" sibTransId="{97D6DFB2-4A86-48E1-9231-316540FE1FAA}"/>
    <dgm:cxn modelId="{1F17E6DD-4BF8-40CD-8BED-3D252846E9B0}" type="presOf" srcId="{154CA573-5CCA-4E10-B264-DD3E853CBB25}" destId="{487BD497-4565-4FE3-8CBE-DB1A5FFAF591}" srcOrd="0" destOrd="0" presId="urn:microsoft.com/office/officeart/2005/8/layout/vList5"/>
    <dgm:cxn modelId="{56EDD7E2-4A78-41DF-B7ED-291BD81E4B54}" srcId="{05A04357-2DB9-4E9C-8E76-97CEA017DAC7}" destId="{0B266E80-B983-4669-AA4C-1F813AE3F29F}" srcOrd="2" destOrd="0" parTransId="{934A7B02-5063-4752-BC07-8F9D9B3BBA6D}" sibTransId="{464EDC36-07C6-4964-8D76-2B9F28EF3012}"/>
    <dgm:cxn modelId="{7CC1D9E4-0D5D-4F25-A94D-1C70C5105B28}" srcId="{95C20C89-64B8-454C-AAA3-3A68781E9238}" destId="{7869A155-1CD0-426F-BCF2-10053CE5F460}" srcOrd="1" destOrd="0" parTransId="{E32B4637-0A89-4F34-96FA-5F88E1CB9023}" sibTransId="{996F0422-74D0-4D16-B9DF-1B2C020C8BC3}"/>
    <dgm:cxn modelId="{9E2A33E6-FFC0-411C-A4F3-AB0966A2BDB1}" type="presOf" srcId="{0B266E80-B983-4669-AA4C-1F813AE3F29F}" destId="{90AF43AD-ABAB-41E7-8A28-7EA78B9E01A6}" srcOrd="0" destOrd="2" presId="urn:microsoft.com/office/officeart/2005/8/layout/vList5"/>
    <dgm:cxn modelId="{C30C2CF3-384A-4F27-804C-F3EF9EC812ED}" type="presOf" srcId="{2E76B961-7AC7-4072-8A36-401444D8E12D}" destId="{62BEAA87-5FD0-47EA-A62D-751DD24290D0}" srcOrd="0" destOrd="0" presId="urn:microsoft.com/office/officeart/2005/8/layout/vList5"/>
    <dgm:cxn modelId="{8ECC7603-5477-4A76-ADEB-A0AF38901A0C}" type="presParOf" srcId="{62BEAA87-5FD0-47EA-A62D-751DD24290D0}" destId="{9CACEF8E-97DA-4B00-89CE-EFEB2C7D3B3D}" srcOrd="0" destOrd="0" presId="urn:microsoft.com/office/officeart/2005/8/layout/vList5"/>
    <dgm:cxn modelId="{B535FAD7-006A-41F1-A158-03C280F054C5}" type="presParOf" srcId="{9CACEF8E-97DA-4B00-89CE-EFEB2C7D3B3D}" destId="{831AC59B-6542-4D4D-9B44-BE9714A6324B}" srcOrd="0" destOrd="0" presId="urn:microsoft.com/office/officeart/2005/8/layout/vList5"/>
    <dgm:cxn modelId="{93253B86-92D2-4F02-B2CB-A46E7F3E5011}" type="presParOf" srcId="{9CACEF8E-97DA-4B00-89CE-EFEB2C7D3B3D}" destId="{90AF43AD-ABAB-41E7-8A28-7EA78B9E01A6}" srcOrd="1" destOrd="0" presId="urn:microsoft.com/office/officeart/2005/8/layout/vList5"/>
    <dgm:cxn modelId="{7FC046B4-699C-486A-AA86-20DC3BF9CBB9}" type="presParOf" srcId="{62BEAA87-5FD0-47EA-A62D-751DD24290D0}" destId="{5A6DC04D-726F-4E5B-BC65-8BDA47F8BFCD}" srcOrd="1" destOrd="0" presId="urn:microsoft.com/office/officeart/2005/8/layout/vList5"/>
    <dgm:cxn modelId="{4A93B752-129B-4E75-9990-DE6551CD5021}" type="presParOf" srcId="{62BEAA87-5FD0-47EA-A62D-751DD24290D0}" destId="{B0269C9D-A3DD-461F-9DB4-03222DB11504}" srcOrd="2" destOrd="0" presId="urn:microsoft.com/office/officeart/2005/8/layout/vList5"/>
    <dgm:cxn modelId="{9E412D64-223F-4097-B89B-4D026C33E0A6}" type="presParOf" srcId="{B0269C9D-A3DD-461F-9DB4-03222DB11504}" destId="{EEBA4429-3890-499C-8D19-652E6AF68A3A}" srcOrd="0" destOrd="0" presId="urn:microsoft.com/office/officeart/2005/8/layout/vList5"/>
    <dgm:cxn modelId="{B1DBABCB-A1A3-4B6C-B6C8-D6B02817DD6D}" type="presParOf" srcId="{B0269C9D-A3DD-461F-9DB4-03222DB11504}" destId="{487BD497-4565-4FE3-8CBE-DB1A5FFAF5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96D37-F773-410E-80DD-31B016E8EF6B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D11CB77A-C1D1-4FB5-A5D8-E998CBF9A92E}">
      <dgm:prSet/>
      <dgm:spPr/>
      <dgm:t>
        <a:bodyPr/>
        <a:lstStyle/>
        <a:p>
          <a:r>
            <a:rPr lang="hr-HR"/>
            <a:t>DRAMSKA AKTIVNOST pomaže sudionicima:</a:t>
          </a:r>
        </a:p>
      </dgm:t>
    </dgm:pt>
    <dgm:pt modelId="{DD627A6D-E87F-4EC0-8BBB-FC2CC5856B46}" type="parTrans" cxnId="{F0763AE5-0523-4631-81DA-DF4F5FBE1B36}">
      <dgm:prSet/>
      <dgm:spPr/>
      <dgm:t>
        <a:bodyPr/>
        <a:lstStyle/>
        <a:p>
          <a:endParaRPr lang="hr-HR"/>
        </a:p>
      </dgm:t>
    </dgm:pt>
    <dgm:pt modelId="{9C18C483-2BCF-4148-8D6C-0B3E952C58F8}" type="sibTrans" cxnId="{F0763AE5-0523-4631-81DA-DF4F5FBE1B36}">
      <dgm:prSet/>
      <dgm:spPr/>
      <dgm:t>
        <a:bodyPr/>
        <a:lstStyle/>
        <a:p>
          <a:endParaRPr lang="hr-HR"/>
        </a:p>
      </dgm:t>
    </dgm:pt>
    <dgm:pt modelId="{3D077367-F3C7-47C4-9E43-04463D566550}">
      <dgm:prSet/>
      <dgm:spPr/>
      <dgm:t>
        <a:bodyPr/>
        <a:lstStyle/>
        <a:p>
          <a:r>
            <a:rPr lang="hr-HR" dirty="0"/>
            <a:t>izraziti i razvijati svoje osjećaje, sklonosti, sposobnosti i stavove;</a:t>
          </a:r>
        </a:p>
      </dgm:t>
    </dgm:pt>
    <dgm:pt modelId="{9868C0E2-C017-411E-86F2-0D913C7F0809}" type="parTrans" cxnId="{24DCA7E1-6773-4F29-94B8-58B22B31D2B5}">
      <dgm:prSet/>
      <dgm:spPr/>
      <dgm:t>
        <a:bodyPr/>
        <a:lstStyle/>
        <a:p>
          <a:endParaRPr lang="hr-HR"/>
        </a:p>
      </dgm:t>
    </dgm:pt>
    <dgm:pt modelId="{ACE1BBD4-633A-470E-A590-9203700BAC6B}" type="sibTrans" cxnId="{24DCA7E1-6773-4F29-94B8-58B22B31D2B5}">
      <dgm:prSet/>
      <dgm:spPr/>
      <dgm:t>
        <a:bodyPr/>
        <a:lstStyle/>
        <a:p>
          <a:endParaRPr lang="hr-HR"/>
        </a:p>
      </dgm:t>
    </dgm:pt>
    <dgm:pt modelId="{AB735DEA-2FB8-4276-A1C7-86045B7C4E95}">
      <dgm:prSet/>
      <dgm:spPr/>
      <dgm:t>
        <a:bodyPr/>
        <a:lstStyle/>
        <a:p>
          <a:r>
            <a:rPr lang="hr-HR" dirty="0"/>
            <a:t>razvijati govorne i izražajne sposobnosti i vještine;</a:t>
          </a:r>
        </a:p>
      </dgm:t>
    </dgm:pt>
    <dgm:pt modelId="{57ADD5F9-B40A-4BD7-9998-5E6C7E73242B}" type="parTrans" cxnId="{EED8B171-C98B-4EEE-A664-AE797D51A486}">
      <dgm:prSet/>
      <dgm:spPr/>
      <dgm:t>
        <a:bodyPr/>
        <a:lstStyle/>
        <a:p>
          <a:endParaRPr lang="hr-HR"/>
        </a:p>
      </dgm:t>
    </dgm:pt>
    <dgm:pt modelId="{4A90BDE0-BE51-415D-AC77-1FBDA5155AF4}" type="sibTrans" cxnId="{EED8B171-C98B-4EEE-A664-AE797D51A486}">
      <dgm:prSet/>
      <dgm:spPr/>
      <dgm:t>
        <a:bodyPr/>
        <a:lstStyle/>
        <a:p>
          <a:endParaRPr lang="hr-HR"/>
        </a:p>
      </dgm:t>
    </dgm:pt>
    <dgm:pt modelId="{A06FC3F6-2489-440F-A925-3E8452CF2572}">
      <dgm:prSet/>
      <dgm:spPr/>
      <dgm:t>
        <a:bodyPr/>
        <a:lstStyle/>
        <a:p>
          <a:r>
            <a:rPr lang="hr-HR" dirty="0"/>
            <a:t>razvijati motoričke sposobnost i „govor tijela“;</a:t>
          </a:r>
        </a:p>
      </dgm:t>
    </dgm:pt>
    <dgm:pt modelId="{CEC9D9EC-E195-41C7-BA4E-5175EF15A6B7}" type="parTrans" cxnId="{F9B78110-229D-463E-A03C-3A327EA31656}">
      <dgm:prSet/>
      <dgm:spPr/>
      <dgm:t>
        <a:bodyPr/>
        <a:lstStyle/>
        <a:p>
          <a:endParaRPr lang="hr-HR"/>
        </a:p>
      </dgm:t>
    </dgm:pt>
    <dgm:pt modelId="{0B21824D-E489-4208-A679-15E523D92935}" type="sibTrans" cxnId="{F9B78110-229D-463E-A03C-3A327EA31656}">
      <dgm:prSet/>
      <dgm:spPr/>
      <dgm:t>
        <a:bodyPr/>
        <a:lstStyle/>
        <a:p>
          <a:endParaRPr lang="hr-HR"/>
        </a:p>
      </dgm:t>
    </dgm:pt>
    <dgm:pt modelId="{A04632DD-C02B-417B-8FBC-992F88572AD4}">
      <dgm:prSet/>
      <dgm:spPr/>
      <dgm:t>
        <a:bodyPr/>
        <a:lstStyle/>
        <a:p>
          <a:r>
            <a:rPr lang="hr-HR" dirty="0"/>
            <a:t>stjecati i razvijati društvenu svijest, samokritičnost, odgovornost, snošljivost;</a:t>
          </a:r>
        </a:p>
      </dgm:t>
    </dgm:pt>
    <dgm:pt modelId="{E3F23A6B-BF18-4FBF-83F9-D37A141BD0C9}" type="parTrans" cxnId="{69C5B5B8-A14F-42DA-8B0E-511C97C5F6D9}">
      <dgm:prSet/>
      <dgm:spPr/>
      <dgm:t>
        <a:bodyPr/>
        <a:lstStyle/>
        <a:p>
          <a:endParaRPr lang="hr-HR"/>
        </a:p>
      </dgm:t>
    </dgm:pt>
    <dgm:pt modelId="{4072528C-3BA0-4015-968A-45E6CBFE0B2B}" type="sibTrans" cxnId="{69C5B5B8-A14F-42DA-8B0E-511C97C5F6D9}">
      <dgm:prSet/>
      <dgm:spPr/>
      <dgm:t>
        <a:bodyPr/>
        <a:lstStyle/>
        <a:p>
          <a:endParaRPr lang="hr-HR"/>
        </a:p>
      </dgm:t>
    </dgm:pt>
    <dgm:pt modelId="{AAACCC37-C50E-435A-8AED-D6024EB180A3}">
      <dgm:prSet/>
      <dgm:spPr/>
      <dgm:t>
        <a:bodyPr/>
        <a:lstStyle/>
        <a:p>
          <a:r>
            <a:rPr lang="hr-HR" dirty="0"/>
            <a:t>razvijati humana moralna uvjerenja;</a:t>
          </a:r>
        </a:p>
      </dgm:t>
    </dgm:pt>
    <dgm:pt modelId="{91943C75-0BBF-4E1F-AD05-728AC5C9AED8}" type="parTrans" cxnId="{01CC24AC-7963-45D7-941C-DB7B23836BC1}">
      <dgm:prSet/>
      <dgm:spPr/>
      <dgm:t>
        <a:bodyPr/>
        <a:lstStyle/>
        <a:p>
          <a:endParaRPr lang="hr-HR"/>
        </a:p>
      </dgm:t>
    </dgm:pt>
    <dgm:pt modelId="{8EA98634-B394-4339-B26A-A966852489E9}" type="sibTrans" cxnId="{01CC24AC-7963-45D7-941C-DB7B23836BC1}">
      <dgm:prSet/>
      <dgm:spPr/>
      <dgm:t>
        <a:bodyPr/>
        <a:lstStyle/>
        <a:p>
          <a:endParaRPr lang="hr-HR"/>
        </a:p>
      </dgm:t>
    </dgm:pt>
    <dgm:pt modelId="{B2571FF2-91CD-42CC-A732-F1FD95251F2A}">
      <dgm:prSet/>
      <dgm:spPr/>
      <dgm:t>
        <a:bodyPr/>
        <a:lstStyle/>
        <a:p>
          <a:r>
            <a:rPr lang="hr-HR" dirty="0"/>
            <a:t>stjecati sigurnost i samopouzdanje;</a:t>
          </a:r>
        </a:p>
      </dgm:t>
    </dgm:pt>
    <dgm:pt modelId="{3ECA3A66-E29D-4D06-8338-5868F80DF9CC}" type="parTrans" cxnId="{4E13303F-D83B-4819-8F23-6E82B5DE791B}">
      <dgm:prSet/>
      <dgm:spPr/>
      <dgm:t>
        <a:bodyPr/>
        <a:lstStyle/>
        <a:p>
          <a:endParaRPr lang="hr-HR"/>
        </a:p>
      </dgm:t>
    </dgm:pt>
    <dgm:pt modelId="{DCAE45D1-E4FA-4DEC-A6F2-CF3372F7A00B}" type="sibTrans" cxnId="{4E13303F-D83B-4819-8F23-6E82B5DE791B}">
      <dgm:prSet/>
      <dgm:spPr/>
      <dgm:t>
        <a:bodyPr/>
        <a:lstStyle/>
        <a:p>
          <a:endParaRPr lang="hr-HR"/>
        </a:p>
      </dgm:t>
    </dgm:pt>
    <dgm:pt modelId="{B1C97976-6180-4558-B1EE-FD4B2BAAAA91}">
      <dgm:prSet/>
      <dgm:spPr/>
      <dgm:t>
        <a:bodyPr/>
        <a:lstStyle/>
        <a:p>
          <a:r>
            <a:rPr lang="hr-HR" dirty="0"/>
            <a:t>razumijevati međuljudske odnose i ponašanje;</a:t>
          </a:r>
        </a:p>
      </dgm:t>
    </dgm:pt>
    <dgm:pt modelId="{9E8E94B1-2051-4D42-8808-89E38E408A9E}" type="parTrans" cxnId="{CE06019E-6967-40EF-A2A4-03C2F7C10B98}">
      <dgm:prSet/>
      <dgm:spPr/>
      <dgm:t>
        <a:bodyPr/>
        <a:lstStyle/>
        <a:p>
          <a:endParaRPr lang="hr-HR"/>
        </a:p>
      </dgm:t>
    </dgm:pt>
    <dgm:pt modelId="{88A8F839-99C3-49A9-ABE7-FEAF51FFA56A}" type="sibTrans" cxnId="{CE06019E-6967-40EF-A2A4-03C2F7C10B98}">
      <dgm:prSet/>
      <dgm:spPr/>
      <dgm:t>
        <a:bodyPr/>
        <a:lstStyle/>
        <a:p>
          <a:endParaRPr lang="hr-HR"/>
        </a:p>
      </dgm:t>
    </dgm:pt>
    <dgm:pt modelId="{869C58C6-F693-4D4E-BA50-9E251216540E}">
      <dgm:prSet/>
      <dgm:spPr/>
      <dgm:t>
        <a:bodyPr/>
        <a:lstStyle/>
        <a:p>
          <a:r>
            <a:rPr lang="hr-HR" dirty="0"/>
            <a:t>učiti surađivati, cijeniti sebe i druge te tako steći priznanje drugih.</a:t>
          </a:r>
        </a:p>
      </dgm:t>
    </dgm:pt>
    <dgm:pt modelId="{B980682A-89FE-4420-8DAB-E66EE157056E}" type="parTrans" cxnId="{86F48A34-180D-4E58-BAD4-C815F71CDEBF}">
      <dgm:prSet/>
      <dgm:spPr/>
      <dgm:t>
        <a:bodyPr/>
        <a:lstStyle/>
        <a:p>
          <a:endParaRPr lang="hr-HR"/>
        </a:p>
      </dgm:t>
    </dgm:pt>
    <dgm:pt modelId="{AEAC1964-8B66-4161-9DC0-72370CF3048B}" type="sibTrans" cxnId="{86F48A34-180D-4E58-BAD4-C815F71CDEBF}">
      <dgm:prSet/>
      <dgm:spPr/>
      <dgm:t>
        <a:bodyPr/>
        <a:lstStyle/>
        <a:p>
          <a:endParaRPr lang="hr-HR"/>
        </a:p>
      </dgm:t>
    </dgm:pt>
    <dgm:pt modelId="{CAC67534-6E71-44F7-8BC9-4E7018A98515}" type="pres">
      <dgm:prSet presAssocID="{A1396D37-F773-410E-80DD-31B016E8EF6B}" presName="Name0" presStyleCnt="0">
        <dgm:presLayoutVars>
          <dgm:dir/>
          <dgm:animLvl val="lvl"/>
          <dgm:resizeHandles val="exact"/>
        </dgm:presLayoutVars>
      </dgm:prSet>
      <dgm:spPr/>
    </dgm:pt>
    <dgm:pt modelId="{0336C6C8-40BE-4044-AA50-0E57593D88E3}" type="pres">
      <dgm:prSet presAssocID="{D11CB77A-C1D1-4FB5-A5D8-E998CBF9A92E}" presName="linNode" presStyleCnt="0"/>
      <dgm:spPr/>
    </dgm:pt>
    <dgm:pt modelId="{FCBF1EF8-56F7-4B32-8607-1E2FAB239B9C}" type="pres">
      <dgm:prSet presAssocID="{D11CB77A-C1D1-4FB5-A5D8-E998CBF9A92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201AD6-0E1B-4EB5-8EBF-30A4CD2753F4}" type="pres">
      <dgm:prSet presAssocID="{D11CB77A-C1D1-4FB5-A5D8-E998CBF9A92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9B78110-229D-463E-A03C-3A327EA31656}" srcId="{D11CB77A-C1D1-4FB5-A5D8-E998CBF9A92E}" destId="{A06FC3F6-2489-440F-A925-3E8452CF2572}" srcOrd="2" destOrd="0" parTransId="{CEC9D9EC-E195-41C7-BA4E-5175EF15A6B7}" sibTransId="{0B21824D-E489-4208-A679-15E523D92935}"/>
    <dgm:cxn modelId="{EECA1128-ED49-4BA8-AD6E-3C225D88FBF6}" type="presOf" srcId="{A06FC3F6-2489-440F-A925-3E8452CF2572}" destId="{C1201AD6-0E1B-4EB5-8EBF-30A4CD2753F4}" srcOrd="0" destOrd="2" presId="urn:microsoft.com/office/officeart/2005/8/layout/vList5"/>
    <dgm:cxn modelId="{49F15828-7BFD-428A-BBF3-9AEA47AEDB77}" type="presOf" srcId="{B2571FF2-91CD-42CC-A732-F1FD95251F2A}" destId="{C1201AD6-0E1B-4EB5-8EBF-30A4CD2753F4}" srcOrd="0" destOrd="5" presId="urn:microsoft.com/office/officeart/2005/8/layout/vList5"/>
    <dgm:cxn modelId="{86F48A34-180D-4E58-BAD4-C815F71CDEBF}" srcId="{D11CB77A-C1D1-4FB5-A5D8-E998CBF9A92E}" destId="{869C58C6-F693-4D4E-BA50-9E251216540E}" srcOrd="7" destOrd="0" parTransId="{B980682A-89FE-4420-8DAB-E66EE157056E}" sibTransId="{AEAC1964-8B66-4161-9DC0-72370CF3048B}"/>
    <dgm:cxn modelId="{4E13303F-D83B-4819-8F23-6E82B5DE791B}" srcId="{D11CB77A-C1D1-4FB5-A5D8-E998CBF9A92E}" destId="{B2571FF2-91CD-42CC-A732-F1FD95251F2A}" srcOrd="5" destOrd="0" parTransId="{3ECA3A66-E29D-4D06-8338-5868F80DF9CC}" sibTransId="{DCAE45D1-E4FA-4DEC-A6F2-CF3372F7A00B}"/>
    <dgm:cxn modelId="{E27D9042-0889-432F-80B3-873ED8B25F65}" type="presOf" srcId="{3D077367-F3C7-47C4-9E43-04463D566550}" destId="{C1201AD6-0E1B-4EB5-8EBF-30A4CD2753F4}" srcOrd="0" destOrd="0" presId="urn:microsoft.com/office/officeart/2005/8/layout/vList5"/>
    <dgm:cxn modelId="{EED8B171-C98B-4EEE-A664-AE797D51A486}" srcId="{D11CB77A-C1D1-4FB5-A5D8-E998CBF9A92E}" destId="{AB735DEA-2FB8-4276-A1C7-86045B7C4E95}" srcOrd="1" destOrd="0" parTransId="{57ADD5F9-B40A-4BD7-9998-5E6C7E73242B}" sibTransId="{4A90BDE0-BE51-415D-AC77-1FBDA5155AF4}"/>
    <dgm:cxn modelId="{A3830C5A-F627-4AF1-AE88-2DB40ED98C90}" type="presOf" srcId="{AAACCC37-C50E-435A-8AED-D6024EB180A3}" destId="{C1201AD6-0E1B-4EB5-8EBF-30A4CD2753F4}" srcOrd="0" destOrd="4" presId="urn:microsoft.com/office/officeart/2005/8/layout/vList5"/>
    <dgm:cxn modelId="{A0800584-F5C4-404D-BF25-A67FFB4EA8EC}" type="presOf" srcId="{AB735DEA-2FB8-4276-A1C7-86045B7C4E95}" destId="{C1201AD6-0E1B-4EB5-8EBF-30A4CD2753F4}" srcOrd="0" destOrd="1" presId="urn:microsoft.com/office/officeart/2005/8/layout/vList5"/>
    <dgm:cxn modelId="{CE06019E-6967-40EF-A2A4-03C2F7C10B98}" srcId="{D11CB77A-C1D1-4FB5-A5D8-E998CBF9A92E}" destId="{B1C97976-6180-4558-B1EE-FD4B2BAAAA91}" srcOrd="6" destOrd="0" parTransId="{9E8E94B1-2051-4D42-8808-89E38E408A9E}" sibTransId="{88A8F839-99C3-49A9-ABE7-FEAF51FFA56A}"/>
    <dgm:cxn modelId="{894562AB-B2A4-46E2-8393-1C981816ABA8}" type="presOf" srcId="{D11CB77A-C1D1-4FB5-A5D8-E998CBF9A92E}" destId="{FCBF1EF8-56F7-4B32-8607-1E2FAB239B9C}" srcOrd="0" destOrd="0" presId="urn:microsoft.com/office/officeart/2005/8/layout/vList5"/>
    <dgm:cxn modelId="{01CC24AC-7963-45D7-941C-DB7B23836BC1}" srcId="{D11CB77A-C1D1-4FB5-A5D8-E998CBF9A92E}" destId="{AAACCC37-C50E-435A-8AED-D6024EB180A3}" srcOrd="4" destOrd="0" parTransId="{91943C75-0BBF-4E1F-AD05-728AC5C9AED8}" sibTransId="{8EA98634-B394-4339-B26A-A966852489E9}"/>
    <dgm:cxn modelId="{69C5B5B8-A14F-42DA-8B0E-511C97C5F6D9}" srcId="{D11CB77A-C1D1-4FB5-A5D8-E998CBF9A92E}" destId="{A04632DD-C02B-417B-8FBC-992F88572AD4}" srcOrd="3" destOrd="0" parTransId="{E3F23A6B-BF18-4FBF-83F9-D37A141BD0C9}" sibTransId="{4072528C-3BA0-4015-968A-45E6CBFE0B2B}"/>
    <dgm:cxn modelId="{DE2CEDC1-60AE-48FC-B471-2819CAA16366}" type="presOf" srcId="{A1396D37-F773-410E-80DD-31B016E8EF6B}" destId="{CAC67534-6E71-44F7-8BC9-4E7018A98515}" srcOrd="0" destOrd="0" presId="urn:microsoft.com/office/officeart/2005/8/layout/vList5"/>
    <dgm:cxn modelId="{38F90AC8-4903-41A0-A545-196EFF9C0C98}" type="presOf" srcId="{B1C97976-6180-4558-B1EE-FD4B2BAAAA91}" destId="{C1201AD6-0E1B-4EB5-8EBF-30A4CD2753F4}" srcOrd="0" destOrd="6" presId="urn:microsoft.com/office/officeart/2005/8/layout/vList5"/>
    <dgm:cxn modelId="{24DCA7E1-6773-4F29-94B8-58B22B31D2B5}" srcId="{D11CB77A-C1D1-4FB5-A5D8-E998CBF9A92E}" destId="{3D077367-F3C7-47C4-9E43-04463D566550}" srcOrd="0" destOrd="0" parTransId="{9868C0E2-C017-411E-86F2-0D913C7F0809}" sibTransId="{ACE1BBD4-633A-470E-A590-9203700BAC6B}"/>
    <dgm:cxn modelId="{F0763AE5-0523-4631-81DA-DF4F5FBE1B36}" srcId="{A1396D37-F773-410E-80DD-31B016E8EF6B}" destId="{D11CB77A-C1D1-4FB5-A5D8-E998CBF9A92E}" srcOrd="0" destOrd="0" parTransId="{DD627A6D-E87F-4EC0-8BBB-FC2CC5856B46}" sibTransId="{9C18C483-2BCF-4148-8D6C-0B3E952C58F8}"/>
    <dgm:cxn modelId="{72714FF2-CBB8-4B36-BB79-FDCA0EBDA0FB}" type="presOf" srcId="{A04632DD-C02B-417B-8FBC-992F88572AD4}" destId="{C1201AD6-0E1B-4EB5-8EBF-30A4CD2753F4}" srcOrd="0" destOrd="3" presId="urn:microsoft.com/office/officeart/2005/8/layout/vList5"/>
    <dgm:cxn modelId="{6A738DF4-553D-4C81-BF27-2BFEB0CF7DB7}" type="presOf" srcId="{869C58C6-F693-4D4E-BA50-9E251216540E}" destId="{C1201AD6-0E1B-4EB5-8EBF-30A4CD2753F4}" srcOrd="0" destOrd="7" presId="urn:microsoft.com/office/officeart/2005/8/layout/vList5"/>
    <dgm:cxn modelId="{6FDFBFE1-8B0E-4314-8A36-D2B7DAB6D861}" type="presParOf" srcId="{CAC67534-6E71-44F7-8BC9-4E7018A98515}" destId="{0336C6C8-40BE-4044-AA50-0E57593D88E3}" srcOrd="0" destOrd="0" presId="urn:microsoft.com/office/officeart/2005/8/layout/vList5"/>
    <dgm:cxn modelId="{9D5490F2-659B-4B55-BC5E-ABFF4D986BB7}" type="presParOf" srcId="{0336C6C8-40BE-4044-AA50-0E57593D88E3}" destId="{FCBF1EF8-56F7-4B32-8607-1E2FAB239B9C}" srcOrd="0" destOrd="0" presId="urn:microsoft.com/office/officeart/2005/8/layout/vList5"/>
    <dgm:cxn modelId="{EB5AD456-DEB7-4F45-8D4F-A254327CC13F}" type="presParOf" srcId="{0336C6C8-40BE-4044-AA50-0E57593D88E3}" destId="{C1201AD6-0E1B-4EB5-8EBF-30A4CD2753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7AA5-34A4-4E95-BA8F-ABB51473010F}">
      <dsp:nvSpPr>
        <dsp:cNvPr id="0" name=""/>
        <dsp:cNvSpPr/>
      </dsp:nvSpPr>
      <dsp:spPr>
        <a:xfrm>
          <a:off x="2686021" y="698747"/>
          <a:ext cx="53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18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0893" y="741623"/>
        <a:ext cx="28439" cy="5687"/>
      </dsp:txXfrm>
    </dsp:sp>
    <dsp:sp modelId="{2F3C831C-0482-4C1D-ABED-54D6A653B0B5}">
      <dsp:nvSpPr>
        <dsp:cNvPr id="0" name=""/>
        <dsp:cNvSpPr/>
      </dsp:nvSpPr>
      <dsp:spPr>
        <a:xfrm>
          <a:off x="214846" y="2575"/>
          <a:ext cx="2472974" cy="14837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78" tIns="127197" rIns="121178" bIns="127197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Temelji se na idejama humanističke psihologije 50-ih i 60-ih godina prošlog stoljeća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900" b="1" kern="1200"/>
            <a:t>ABRAHAM MOSLOW, američki psiholog (1908. - 1970.), </a:t>
          </a:r>
          <a:r>
            <a:rPr lang="hr-HR" sz="900" b="1" i="1" kern="1200"/>
            <a:t>Motivacija i ličnost</a:t>
          </a:r>
          <a:endParaRPr lang="en-US" sz="900" kern="1200"/>
        </a:p>
      </dsp:txBody>
      <dsp:txXfrm>
        <a:off x="214846" y="2575"/>
        <a:ext cx="2472974" cy="1483784"/>
      </dsp:txXfrm>
    </dsp:sp>
    <dsp:sp modelId="{4E68C921-4FD0-471F-B7D3-1FD8E86A4FF0}">
      <dsp:nvSpPr>
        <dsp:cNvPr id="0" name=""/>
        <dsp:cNvSpPr/>
      </dsp:nvSpPr>
      <dsp:spPr>
        <a:xfrm>
          <a:off x="1451334" y="1484560"/>
          <a:ext cx="3041758" cy="538184"/>
        </a:xfrm>
        <a:custGeom>
          <a:avLst/>
          <a:gdLst/>
          <a:ahLst/>
          <a:cxnLst/>
          <a:rect l="0" t="0" r="0" b="0"/>
          <a:pathLst>
            <a:path>
              <a:moveTo>
                <a:pt x="3041758" y="0"/>
              </a:moveTo>
              <a:lnTo>
                <a:pt x="3041758" y="286192"/>
              </a:lnTo>
              <a:lnTo>
                <a:pt x="0" y="286192"/>
              </a:lnTo>
              <a:lnTo>
                <a:pt x="0" y="538184"/>
              </a:lnTo>
            </a:path>
          </a:pathLst>
        </a:custGeom>
        <a:noFill/>
        <a:ln w="6350" cap="flat" cmpd="sng" algn="ctr">
          <a:solidFill>
            <a:schemeClr val="accent2">
              <a:hueOff val="3878592"/>
              <a:satOff val="-23180"/>
              <a:lumOff val="-46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4851" y="1750808"/>
        <a:ext cx="154724" cy="5687"/>
      </dsp:txXfrm>
    </dsp:sp>
    <dsp:sp modelId="{B95936DD-DCAA-4761-98D9-0CE38545610A}">
      <dsp:nvSpPr>
        <dsp:cNvPr id="0" name=""/>
        <dsp:cNvSpPr/>
      </dsp:nvSpPr>
      <dsp:spPr>
        <a:xfrm>
          <a:off x="3256605" y="2575"/>
          <a:ext cx="2472974" cy="1483784"/>
        </a:xfrm>
        <a:prstGeom prst="rect">
          <a:avLst/>
        </a:prstGeom>
        <a:solidFill>
          <a:schemeClr val="accent2">
            <a:hueOff val="2908944"/>
            <a:satOff val="-17385"/>
            <a:lumOff val="-3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78" tIns="127197" rIns="121178" bIns="1271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svi imamo biološki zasnovanu unutrašnju prirodu koja je određenim dijelom jedinstvena, a drugim univerzalna;</a:t>
          </a:r>
          <a:endParaRPr lang="en-US" sz="1200" kern="1200"/>
        </a:p>
      </dsp:txBody>
      <dsp:txXfrm>
        <a:off x="3256605" y="2575"/>
        <a:ext cx="2472974" cy="1483784"/>
      </dsp:txXfrm>
    </dsp:sp>
    <dsp:sp modelId="{1C373273-3EA0-41E8-ACC8-380244E4E952}">
      <dsp:nvSpPr>
        <dsp:cNvPr id="0" name=""/>
        <dsp:cNvSpPr/>
      </dsp:nvSpPr>
      <dsp:spPr>
        <a:xfrm>
          <a:off x="2686021" y="2751316"/>
          <a:ext cx="53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184" y="45720"/>
              </a:lnTo>
            </a:path>
          </a:pathLst>
        </a:custGeom>
        <a:noFill/>
        <a:ln w="6350" cap="flat" cmpd="sng" algn="ctr">
          <a:solidFill>
            <a:schemeClr val="accent2">
              <a:hueOff val="7757184"/>
              <a:satOff val="-46361"/>
              <a:lumOff val="-92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0893" y="2794192"/>
        <a:ext cx="28439" cy="5687"/>
      </dsp:txXfrm>
    </dsp:sp>
    <dsp:sp modelId="{4C1981D8-EBCD-4770-8EAD-D21DD922117E}">
      <dsp:nvSpPr>
        <dsp:cNvPr id="0" name=""/>
        <dsp:cNvSpPr/>
      </dsp:nvSpPr>
      <dsp:spPr>
        <a:xfrm>
          <a:off x="214846" y="2055144"/>
          <a:ext cx="2472974" cy="1483784"/>
        </a:xfrm>
        <a:prstGeom prst="rect">
          <a:avLst/>
        </a:prstGeom>
        <a:solidFill>
          <a:schemeClr val="accent2">
            <a:hueOff val="5817888"/>
            <a:satOff val="-3477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78" tIns="127197" rIns="121178" bIns="1271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čovjekova koji živi u skladu sa svojom prirodom je u biti dobar;</a:t>
          </a:r>
          <a:endParaRPr lang="en-US" sz="1200" kern="1200"/>
        </a:p>
      </dsp:txBody>
      <dsp:txXfrm>
        <a:off x="214846" y="2055144"/>
        <a:ext cx="2472974" cy="1483784"/>
      </dsp:txXfrm>
    </dsp:sp>
    <dsp:sp modelId="{5E0BE765-9060-419D-A0B9-2BCB7ACFE407}">
      <dsp:nvSpPr>
        <dsp:cNvPr id="0" name=""/>
        <dsp:cNvSpPr/>
      </dsp:nvSpPr>
      <dsp:spPr>
        <a:xfrm>
          <a:off x="1451334" y="3537128"/>
          <a:ext cx="3041758" cy="538184"/>
        </a:xfrm>
        <a:custGeom>
          <a:avLst/>
          <a:gdLst/>
          <a:ahLst/>
          <a:cxnLst/>
          <a:rect l="0" t="0" r="0" b="0"/>
          <a:pathLst>
            <a:path>
              <a:moveTo>
                <a:pt x="3041758" y="0"/>
              </a:moveTo>
              <a:lnTo>
                <a:pt x="3041758" y="286192"/>
              </a:lnTo>
              <a:lnTo>
                <a:pt x="0" y="286192"/>
              </a:lnTo>
              <a:lnTo>
                <a:pt x="0" y="538184"/>
              </a:lnTo>
            </a:path>
          </a:pathLst>
        </a:custGeom>
        <a:noFill/>
        <a:ln w="6350" cap="flat" cmpd="sng" algn="ctr">
          <a:solidFill>
            <a:schemeClr val="accent2">
              <a:hueOff val="11635776"/>
              <a:satOff val="-69541"/>
              <a:lumOff val="-1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4851" y="3803377"/>
        <a:ext cx="154724" cy="5687"/>
      </dsp:txXfrm>
    </dsp:sp>
    <dsp:sp modelId="{780E6FEC-99D4-4F0C-B54E-621814F23296}">
      <dsp:nvSpPr>
        <dsp:cNvPr id="0" name=""/>
        <dsp:cNvSpPr/>
      </dsp:nvSpPr>
      <dsp:spPr>
        <a:xfrm>
          <a:off x="3256605" y="2055144"/>
          <a:ext cx="2472974" cy="1483784"/>
        </a:xfrm>
        <a:prstGeom prst="rect">
          <a:avLst/>
        </a:prstGeom>
        <a:solidFill>
          <a:schemeClr val="accent2">
            <a:hueOff val="8726832"/>
            <a:satOff val="-52156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78" tIns="127197" rIns="121178" bIns="1271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pojava destrukcije, sadizma, zlobe i drugih negativnih reakcija posljedica su frustracija zbog nezadovoljenja intrinzičnih potreba čovjekove prirode;</a:t>
          </a:r>
          <a:endParaRPr lang="en-US" sz="1200" kern="1200"/>
        </a:p>
      </dsp:txBody>
      <dsp:txXfrm>
        <a:off x="3256605" y="2055144"/>
        <a:ext cx="2472974" cy="1483784"/>
      </dsp:txXfrm>
    </dsp:sp>
    <dsp:sp modelId="{A9943AF1-2327-4B73-AEF0-1D195300D20D}">
      <dsp:nvSpPr>
        <dsp:cNvPr id="0" name=""/>
        <dsp:cNvSpPr/>
      </dsp:nvSpPr>
      <dsp:spPr>
        <a:xfrm>
          <a:off x="214846" y="4107712"/>
          <a:ext cx="2472974" cy="1483784"/>
        </a:xfrm>
        <a:prstGeom prst="rect">
          <a:avLst/>
        </a:prstGeom>
        <a:solidFill>
          <a:schemeClr val="accent2">
            <a:hueOff val="11635776"/>
            <a:satOff val="-695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178" tIns="127197" rIns="121178" bIns="1271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čovjekova unutrašnja priroda nije tako snažna kao instinkt kod životinja, moguće ju je poremetiti pogrešnim stavovima, kulturnim pritiscima;</a:t>
          </a:r>
          <a:endParaRPr lang="en-US" sz="1200" kern="1200"/>
        </a:p>
      </dsp:txBody>
      <dsp:txXfrm>
        <a:off x="214846" y="4107712"/>
        <a:ext cx="2472974" cy="1483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F43AD-ABAB-41E7-8A28-7EA78B9E01A6}">
      <dsp:nvSpPr>
        <dsp:cNvPr id="0" name=""/>
        <dsp:cNvSpPr/>
      </dsp:nvSpPr>
      <dsp:spPr>
        <a:xfrm rot="5400000">
          <a:off x="4429698" y="-1464003"/>
          <a:ext cx="1592253" cy="49184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čovjek ima dovoljno unutarnjih kapaciteta za razvoj svojih potencijala;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taj put je proces, a ne stanje, nije za malodušne, zahtijeva hrabrost;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važnu ulogu na tom putu ima ODGOJ koji dovodi do promjene ličnosti.</a:t>
          </a:r>
        </a:p>
      </dsp:txBody>
      <dsp:txXfrm rot="-5400000">
        <a:off x="2766614" y="276808"/>
        <a:ext cx="4840696" cy="1436799"/>
      </dsp:txXfrm>
    </dsp:sp>
    <dsp:sp modelId="{831AC59B-6542-4D4D-9B44-BE9714A6324B}">
      <dsp:nvSpPr>
        <dsp:cNvPr id="0" name=""/>
        <dsp:cNvSpPr/>
      </dsp:nvSpPr>
      <dsp:spPr>
        <a:xfrm>
          <a:off x="0" y="49"/>
          <a:ext cx="2766613" cy="19903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CARL ROGERS, američki psiholog (1902. – 1987.)</a:t>
          </a:r>
          <a:endParaRPr lang="hr-HR" sz="2400" kern="1200"/>
        </a:p>
      </dsp:txBody>
      <dsp:txXfrm>
        <a:off x="97159" y="97208"/>
        <a:ext cx="2572295" cy="1795999"/>
      </dsp:txXfrm>
    </dsp:sp>
    <dsp:sp modelId="{487BD497-4565-4FE3-8CBE-DB1A5FFAF591}">
      <dsp:nvSpPr>
        <dsp:cNvPr id="0" name=""/>
        <dsp:cNvSpPr/>
      </dsp:nvSpPr>
      <dsp:spPr>
        <a:xfrm rot="5400000">
          <a:off x="4429698" y="625829"/>
          <a:ext cx="1592253" cy="4918423"/>
        </a:xfrm>
        <a:prstGeom prst="round2SameRect">
          <a:avLst/>
        </a:prstGeom>
        <a:solidFill>
          <a:schemeClr val="accent2">
            <a:tint val="40000"/>
            <a:alpha val="90000"/>
            <a:hueOff val="11758700"/>
            <a:satOff val="-74975"/>
            <a:lumOff val="-48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58700"/>
              <a:satOff val="-74975"/>
              <a:lumOff val="-4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SAMO-INICIRANO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SUŠTINSKO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SAMO-EVOLUIRANO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SMISLENO</a:t>
          </a:r>
        </a:p>
      </dsp:txBody>
      <dsp:txXfrm rot="-5400000">
        <a:off x="2766614" y="2366641"/>
        <a:ext cx="4840696" cy="1436799"/>
      </dsp:txXfrm>
    </dsp:sp>
    <dsp:sp modelId="{EEBA4429-3890-499C-8D19-652E6AF68A3A}">
      <dsp:nvSpPr>
        <dsp:cNvPr id="0" name=""/>
        <dsp:cNvSpPr/>
      </dsp:nvSpPr>
      <dsp:spPr>
        <a:xfrm>
          <a:off x="0" y="2089882"/>
          <a:ext cx="2766613" cy="1990317"/>
        </a:xfrm>
        <a:prstGeom prst="roundRect">
          <a:avLst/>
        </a:prstGeom>
        <a:solidFill>
          <a:schemeClr val="accent2">
            <a:hueOff val="11635776"/>
            <a:satOff val="-695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SUŠTINSKO UČENJE</a:t>
          </a:r>
          <a:r>
            <a:rPr lang="hr-HR" sz="2400" kern="1200" dirty="0"/>
            <a:t>:</a:t>
          </a:r>
        </a:p>
      </dsp:txBody>
      <dsp:txXfrm>
        <a:off x="97159" y="2187041"/>
        <a:ext cx="2572295" cy="1795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01AD6-0E1B-4EB5-8EBF-30A4CD2753F4}">
      <dsp:nvSpPr>
        <dsp:cNvPr id="0" name=""/>
        <dsp:cNvSpPr/>
      </dsp:nvSpPr>
      <dsp:spPr>
        <a:xfrm rot="5400000">
          <a:off x="1600661" y="458759"/>
          <a:ext cx="3110068" cy="297006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izraziti i razvijati svoje osjećaje, sklonosti, sposobnosti i stavove;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razvijati govorne i izražajne sposobnosti i vještine;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razvijati motoričke sposobnost i „govor tijela“;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stjecati i razvijati društvenu svijest, samokritičnost, odgovornost, snošljivost;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razvijati humana moralna uvjerenja;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stjecati sigurnost i samopouzdanje;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razumijevati međuljudske odnose i ponašanje;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učiti surađivati, cijeniti sebe i druge te tako steći priznanje drugih.</a:t>
          </a:r>
        </a:p>
      </dsp:txBody>
      <dsp:txXfrm rot="-5400000">
        <a:off x="1670663" y="533745"/>
        <a:ext cx="2825079" cy="2820094"/>
      </dsp:txXfrm>
    </dsp:sp>
    <dsp:sp modelId="{FCBF1EF8-56F7-4B32-8607-1E2FAB239B9C}">
      <dsp:nvSpPr>
        <dsp:cNvPr id="0" name=""/>
        <dsp:cNvSpPr/>
      </dsp:nvSpPr>
      <dsp:spPr>
        <a:xfrm>
          <a:off x="0" y="0"/>
          <a:ext cx="1670662" cy="3887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DRAMSKA AKTIVNOST pomaže sudionicima:</a:t>
          </a:r>
        </a:p>
      </dsp:txBody>
      <dsp:txXfrm>
        <a:off x="81555" y="81555"/>
        <a:ext cx="1507552" cy="3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5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29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ifplay.org/wp-content/uploads/2024/02/Power_of_Play-National_Institute_for_Play_Research_Report_Final.pdf" TargetMode="External"/><Relationship Id="rId4" Type="http://schemas.openxmlformats.org/officeDocument/2006/relationships/hyperlink" Target="https://francisalys.com/category/childrens-gam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05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07" name="Graphic 9">
            <a:extLst>
              <a:ext uri="{FF2B5EF4-FFF2-40B4-BE49-F238E27FC236}">
                <a16:creationId xmlns:a16="http://schemas.microsoft.com/office/drawing/2014/main" id="{F06D24B5-CEAF-4471-B212-2313FAF2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0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A43E9B-A8DC-0203-26F4-E7975851B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4279631" cy="3063240"/>
          </a:xfrm>
        </p:spPr>
        <p:txBody>
          <a:bodyPr>
            <a:normAutofit/>
          </a:bodyPr>
          <a:lstStyle/>
          <a:p>
            <a:r>
              <a:rPr lang="hr-HR" sz="3400" dirty="0"/>
              <a:t>DRAMSKE TEHNIKE: RAZVOJ SAMOIZRAŽAVANJA, KOMUNIKACIJE I DRUŠTVENIH VJEŠTINA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677C3C-2489-0687-654D-80C0E728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4279631" cy="2340864"/>
          </a:xfrm>
        </p:spPr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i="1" dirty="0">
                <a:latin typeface="Bahnschrift Light" panose="020B0502040204020203" pitchFamily="34" charset="0"/>
              </a:rPr>
              <a:t>Erasmus tečaj u organizaciji  EUROPASS TEACHER ACADEMY</a:t>
            </a:r>
          </a:p>
          <a:p>
            <a:r>
              <a:rPr lang="hr-HR" i="1" dirty="0">
                <a:latin typeface="Bahnschrift Light" panose="020B0502040204020203" pitchFamily="34" charset="0"/>
              </a:rPr>
              <a:t>Talijanska Republika, </a:t>
            </a:r>
            <a:r>
              <a:rPr lang="hr-HR" i="1" dirty="0" err="1">
                <a:latin typeface="Bahnschrift Light" panose="020B0502040204020203" pitchFamily="34" charset="0"/>
              </a:rPr>
              <a:t>Trapani</a:t>
            </a:r>
            <a:r>
              <a:rPr lang="hr-HR" i="1" dirty="0">
                <a:latin typeface="Bahnschrift Light" panose="020B0502040204020203" pitchFamily="34" charset="0"/>
              </a:rPr>
              <a:t>,</a:t>
            </a:r>
          </a:p>
          <a:p>
            <a:r>
              <a:rPr lang="hr-HR" i="1" dirty="0">
                <a:latin typeface="Bahnschrift Light" panose="020B0502040204020203" pitchFamily="34" charset="0"/>
              </a:rPr>
              <a:t>13.10.2025. – 18.10.2025.</a:t>
            </a:r>
          </a:p>
        </p:txBody>
      </p:sp>
      <p:pic>
        <p:nvPicPr>
          <p:cNvPr id="1026" name="Picture 2" descr="Gluma za odrasle i djecu">
            <a:extLst>
              <a:ext uri="{FF2B5EF4-FFF2-40B4-BE49-F238E27FC236}">
                <a16:creationId xmlns:a16="http://schemas.microsoft.com/office/drawing/2014/main" id="{FBC2CA3B-E6BF-F149-FCA0-8CD98D39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93" y="792470"/>
            <a:ext cx="4117237" cy="24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isit Trapani: Top 13 things to Do and Must See attractions | Sicily Travel">
            <a:extLst>
              <a:ext uri="{FF2B5EF4-FFF2-40B4-BE49-F238E27FC236}">
                <a16:creationId xmlns:a16="http://schemas.microsoft.com/office/drawing/2014/main" id="{615784DD-D0DF-8235-1100-97836D3A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93" y="3421978"/>
            <a:ext cx="4117237" cy="23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 na kojoj se prikazuje tekst, snimka zaslona, Font, električno plava&#10;&#10;Opis je automatski generiran">
            <a:extLst>
              <a:ext uri="{FF2B5EF4-FFF2-40B4-BE49-F238E27FC236}">
                <a16:creationId xmlns:a16="http://schemas.microsoft.com/office/drawing/2014/main" id="{B5C2D0DF-251F-E625-2762-1B6F179EB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95" y="6010505"/>
            <a:ext cx="2665935" cy="5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26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E76E01-32B4-1039-A29F-1A11CF6C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HUMANISTIČKI PRISTUP OBRAZOVANJU</a:t>
            </a:r>
            <a:br>
              <a:rPr lang="hr-HR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>
              <a:solidFill>
                <a:schemeClr val="bg1"/>
              </a:solidFill>
            </a:endParaRPr>
          </a:p>
        </p:txBody>
      </p:sp>
      <p:graphicFrame>
        <p:nvGraphicFramePr>
          <p:cNvPr id="28" name="Rezervirano mjesto sadržaja 2">
            <a:extLst>
              <a:ext uri="{FF2B5EF4-FFF2-40B4-BE49-F238E27FC236}">
                <a16:creationId xmlns:a16="http://schemas.microsoft.com/office/drawing/2014/main" id="{64F5B149-CA82-AE16-C3F9-B2DE8922D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016581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9B26377B-E7EA-9C67-0A2A-AED5192CF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" y="4028500"/>
            <a:ext cx="4049486" cy="282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79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8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08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9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9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94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96" name="Graphic 9">
            <a:extLst>
              <a:ext uri="{FF2B5EF4-FFF2-40B4-BE49-F238E27FC236}">
                <a16:creationId xmlns:a16="http://schemas.microsoft.com/office/drawing/2014/main" id="{9F9FCAB0-3283-4956-AE76-28C4033B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297" y="19664"/>
            <a:ext cx="6905281" cy="6818671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9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B61EC41-CD22-FADE-E0B4-0FB9464FD94F}"/>
              </a:ext>
            </a:extLst>
          </p:cNvPr>
          <p:cNvSpPr txBox="1"/>
          <p:nvPr/>
        </p:nvSpPr>
        <p:spPr>
          <a:xfrm>
            <a:off x="457200" y="2286000"/>
            <a:ext cx="4503557" cy="380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o</a:t>
            </a:r>
            <a:r>
              <a:rPr lang="en-US" sz="2000">
                <a:effectLst/>
              </a:rPr>
              <a:t>na uvijek teži SAMOAKTUALIZACIJI</a:t>
            </a:r>
            <a:r>
              <a:rPr lang="en-US" sz="2000"/>
              <a:t> - </a:t>
            </a:r>
            <a:r>
              <a:rPr lang="en-US" sz="2000">
                <a:effectLst/>
              </a:rPr>
              <a:t>ostvarivanje svih čovjekovih potencijala, otkriće osobnog identiteta;</a:t>
            </a: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ZDRAV čovjek- motiviran razviti i aktualizirati svoje potpune potencijale i mogućnosti.</a:t>
            </a:r>
          </a:p>
          <a:p>
            <a:pPr marL="28575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Ističe i važnost VRIJEDNOSTI kao što </a:t>
            </a:r>
            <a:r>
              <a:rPr lang="en-US" sz="2000" b="1">
                <a:effectLst/>
              </a:rPr>
              <a:t>su istina ljepota dobrota </a:t>
            </a:r>
            <a:r>
              <a:rPr lang="en-US" sz="2000">
                <a:effectLst/>
              </a:rPr>
              <a:t>i pravda na putu ka samoaktualizaciji i zdravom čovjeku.</a:t>
            </a:r>
          </a:p>
        </p:txBody>
      </p:sp>
      <p:pic>
        <p:nvPicPr>
          <p:cNvPr id="2" name="Slika 1" descr="Trapani - Life in Italy">
            <a:extLst>
              <a:ext uri="{FF2B5EF4-FFF2-40B4-BE49-F238E27FC236}">
                <a16:creationId xmlns:a16="http://schemas.microsoft.com/office/drawing/2014/main" id="{7C229EF6-B6B4-35F3-D3AC-A7C58FA17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656" y="766563"/>
            <a:ext cx="3283310" cy="2470691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D65EF85-13DA-44AE-2FAB-EE74F4D0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5184" y="3350199"/>
            <a:ext cx="3294254" cy="24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5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12C0D02-8DA6-CA53-E64C-AB12057B80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r="-1" b="13436"/>
          <a:stretch>
            <a:fillRect/>
          </a:stretch>
        </p:blipFill>
        <p:spPr bwMode="auto">
          <a:xfrm>
            <a:off x="20" y="8571"/>
            <a:ext cx="12188932" cy="6858000"/>
          </a:xfrm>
          <a:prstGeom prst="rect">
            <a:avLst/>
          </a:prstGeom>
          <a:noFill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59D415E6-38EE-41BA-828E-31704A239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91807"/>
              </p:ext>
            </p:extLst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87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85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092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094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96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Waldorfska pedagogija u ranom i predškolskom odgoju i obrazovanju">
            <a:extLst>
              <a:ext uri="{FF2B5EF4-FFF2-40B4-BE49-F238E27FC236}">
                <a16:creationId xmlns:a16="http://schemas.microsoft.com/office/drawing/2014/main" id="{A432B4E7-1FA5-484E-836A-45A8269A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" r="1" b="15204"/>
          <a:stretch>
            <a:fillRect/>
          </a:stretch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ia Montessori: The Woman Who Changed Education - Brooksfield School">
            <a:extLst>
              <a:ext uri="{FF2B5EF4-FFF2-40B4-BE49-F238E27FC236}">
                <a16:creationId xmlns:a16="http://schemas.microsoft.com/office/drawing/2014/main" id="{A25917FB-C11A-408D-B054-B3F10E3E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8931"/>
          <a:stretch>
            <a:fillRect/>
          </a:stretch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D39D14-2B4C-8472-B381-D8B59C76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4712"/>
            <a:ext cx="8777257" cy="25816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</a:rPr>
              <a:t>ODJECI HUMANISTIČKE TEORIJE U HRVATSKOJ PEDAGOGIJI</a:t>
            </a:r>
            <a:r>
              <a:rPr lang="hr-HR" dirty="0">
                <a:solidFill>
                  <a:srgbClr val="FFFFFF"/>
                </a:solidFill>
                <a:effectLst/>
              </a:rPr>
              <a:t> I ŠIRE</a:t>
            </a:r>
            <a:br>
              <a:rPr lang="en-US" dirty="0">
                <a:solidFill>
                  <a:srgbClr val="FFFFFF"/>
                </a:solidFill>
                <a:effectLst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DD1B568-90BE-B0B6-193A-069924114D0B}"/>
              </a:ext>
            </a:extLst>
          </p:cNvPr>
          <p:cNvSpPr txBox="1"/>
          <p:nvPr/>
        </p:nvSpPr>
        <p:spPr>
          <a:xfrm>
            <a:off x="457200" y="3392424"/>
            <a:ext cx="8777257" cy="2763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Začetnici su </a:t>
            </a:r>
            <a:r>
              <a:rPr lang="en-US" sz="2000" b="1">
                <a:solidFill>
                  <a:srgbClr val="FFFFFF"/>
                </a:solidFill>
                <a:effectLst/>
              </a:rPr>
              <a:t>Ladislav Bognar i Milan Matijević: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-treba voditi računa o svim djetetovim potrebama (egzistencijalne, socijalne i samoaktualizirajuće koje čine najvišu razinu);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- odgoj usmjeren ka učeniku (Montessori, Steiner i Freinet),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- uloga učitelja je dogovor, realizacija i evaluacija,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- učenici su uključeni u procese,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- važna suradnja učenik-učitelj-roditelj</a:t>
            </a:r>
          </a:p>
        </p:txBody>
      </p: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5BEF4E68-4209-401D-9695-1BA62598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3099" name="Oval 3098">
              <a:extLst>
                <a:ext uri="{FF2B5EF4-FFF2-40B4-BE49-F238E27FC236}">
                  <a16:creationId xmlns:a16="http://schemas.microsoft.com/office/drawing/2014/main" id="{959CD86A-B36A-4C71-AE65-B317AE72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00" name="Graphic 9">
              <a:extLst>
                <a:ext uri="{FF2B5EF4-FFF2-40B4-BE49-F238E27FC236}">
                  <a16:creationId xmlns:a16="http://schemas.microsoft.com/office/drawing/2014/main" id="{856F8064-7965-465D-9A2B-8AA3A9BAB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5F086EF7-5D22-4239-837D-A4A39396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4FEA8F6A-118A-402B-98AF-319F12807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3103" name="Graphic 9">
              <a:extLst>
                <a:ext uri="{FF2B5EF4-FFF2-40B4-BE49-F238E27FC236}">
                  <a16:creationId xmlns:a16="http://schemas.microsoft.com/office/drawing/2014/main" id="{E623DD07-AD56-4AED-95D7-645823047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04" name="Graphic 9">
              <a:extLst>
                <a:ext uri="{FF2B5EF4-FFF2-40B4-BE49-F238E27FC236}">
                  <a16:creationId xmlns:a16="http://schemas.microsoft.com/office/drawing/2014/main" id="{31B6B69F-C096-4B96-A0EC-63615A106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130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" name="Rectangle 3173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6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78" name="Group 3177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179" name="Oval 3178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81" name="Freeform: Shape 3180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182" name="Freeform: Shape 3181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183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185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187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89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91" name="Graphic 9">
            <a:extLst>
              <a:ext uri="{FF2B5EF4-FFF2-40B4-BE49-F238E27FC236}">
                <a16:creationId xmlns:a16="http://schemas.microsoft.com/office/drawing/2014/main" id="{61D32E23-CD34-4C85-8167-14669FD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93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8DFD07-E658-DF17-2757-2AB49D1D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r="2" b="2"/>
          <a:stretch>
            <a:fillRect/>
          </a:stretch>
        </p:blipFill>
        <p:spPr bwMode="auto">
          <a:xfrm>
            <a:off x="6529388" y="2242822"/>
            <a:ext cx="4659872" cy="25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0AE3072C-07B8-73C8-FFAB-99098694F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762514"/>
              </p:ext>
            </p:extLst>
          </p:nvPr>
        </p:nvGraphicFramePr>
        <p:xfrm>
          <a:off x="457200" y="2286000"/>
          <a:ext cx="4640729" cy="388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132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F98DB-1DFE-6502-D9F9-4CB29215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učitelj treba imati na umu?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5507D4-67C0-E450-FBFA-92FEEE69B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Da bi dramski odgoj bio učinkovit učenici se trebaju osjećati ugodno, a ne kontrolirano i procjenjivano. Oni imaju pravo na grešku i greške treba što manje i s puno obzira ispravljati. Trebaju se osjećati da su svi jednako važni i da zajedno uče upoznavajući jedni druge i jezik koji nije prijetnja, nego izazov. (Sandy King)</a:t>
            </a:r>
          </a:p>
          <a:p>
            <a:r>
              <a:rPr lang="hr-HR" sz="2800" dirty="0"/>
              <a:t>Uspješno će razvijati svoje jezične kompetencije koristeći glavu, ruke (cijelo tijelo) i srce.</a:t>
            </a:r>
          </a:p>
        </p:txBody>
      </p:sp>
      <p:pic>
        <p:nvPicPr>
          <p:cNvPr id="2050" name="Picture 2" descr="WALDORFSKA PEDAGOGIJA | Centar dr. R. Steinera">
            <a:extLst>
              <a:ext uri="{FF2B5EF4-FFF2-40B4-BE49-F238E27FC236}">
                <a16:creationId xmlns:a16="http://schemas.microsoft.com/office/drawing/2014/main" id="{BD65CA0A-7644-40BF-A10B-41F820F3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1" y="1744910"/>
            <a:ext cx="3061981" cy="39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5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 descr="Trapani, Sicily, Italy Luxury Cruises - SeaDream Yacht Club">
            <a:extLst>
              <a:ext uri="{FF2B5EF4-FFF2-40B4-BE49-F238E27FC236}">
                <a16:creationId xmlns:a16="http://schemas.microsoft.com/office/drawing/2014/main" id="{96A9667E-9F99-B2B7-CA1D-7990A50969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 bwMode="auto">
          <a:xfrm>
            <a:off x="3059" y="10"/>
            <a:ext cx="12188941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029D64-BBDD-43FA-92CF-C6BF51514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31421D-8AC0-E76B-67F7-520A5DF18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4788280" cy="23876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Korisna literatura: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CC786E-2B73-0931-734E-9735D56BC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7"/>
            <a:ext cx="4788280" cy="26177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hlinkClick r:id="rId4"/>
              </a:rPr>
              <a:t>Francis </a:t>
            </a:r>
            <a:r>
              <a:rPr lang="hr-HR" dirty="0" err="1">
                <a:solidFill>
                  <a:srgbClr val="FFFFFF"/>
                </a:solidFill>
                <a:hlinkClick r:id="rId4"/>
              </a:rPr>
              <a:t>Alÿs</a:t>
            </a:r>
            <a:r>
              <a:rPr lang="hr-HR" dirty="0">
                <a:solidFill>
                  <a:srgbClr val="FFFFFF"/>
                </a:solidFill>
                <a:hlinkClick r:id="rId4"/>
              </a:rPr>
              <a:t>:</a:t>
            </a:r>
            <a:endParaRPr lang="hr-HR" dirty="0">
              <a:solidFill>
                <a:srgbClr val="FFFFFF"/>
              </a:solidFill>
            </a:endParaRPr>
          </a:p>
          <a:p>
            <a:r>
              <a:rPr lang="hr-HR" dirty="0">
                <a:solidFill>
                  <a:srgbClr val="FFFFFF"/>
                </a:solidFill>
              </a:rPr>
              <a:t>Brown, Stuart; </a:t>
            </a:r>
            <a:r>
              <a:rPr lang="hr-HR" dirty="0" err="1">
                <a:solidFill>
                  <a:srgbClr val="FFFFFF"/>
                </a:solidFill>
              </a:rPr>
              <a:t>The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power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of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play</a:t>
            </a:r>
            <a:endParaRPr lang="hr-HR" dirty="0">
              <a:solidFill>
                <a:srgbClr val="FFFFFF"/>
              </a:solidFill>
            </a:endParaRPr>
          </a:p>
          <a:p>
            <a:r>
              <a:rPr lang="hr-HR" sz="1000" dirty="0">
                <a:solidFill>
                  <a:srgbClr val="FFFFFF"/>
                </a:solidFill>
                <a:hlinkClick r:id="rId5"/>
              </a:rPr>
              <a:t>https://nifplay.org/wp-content/uploads/2024/02/Power_of_Play-National_Institute_for_Play_Research_Report_Final.pdf</a:t>
            </a:r>
            <a:endParaRPr lang="hr-HR" sz="1000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A010B0-A5DE-4DFD-BBB1-9EDEE8CDC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FA77C6-9C21-431A-B940-204336569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E918F86E-B643-4836-AF37-1073CD08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42022D-DC97-4C44-B015-9B3376196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DC4D37-F593-4E99-8A42-D21D444F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BE23B32A-AE34-4068-9D96-4D94023C7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27459E57-6D6D-46CA-8006-2E6E0C70E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39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Trapani">
            <a:extLst>
              <a:ext uri="{FF2B5EF4-FFF2-40B4-BE49-F238E27FC236}">
                <a16:creationId xmlns:a16="http://schemas.microsoft.com/office/drawing/2014/main" id="{8BB347A7-069B-8213-D0E7-F16DA6429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>
            <a:fillRect/>
          </a:stretch>
        </p:blipFill>
        <p:spPr bwMode="auto">
          <a:xfrm>
            <a:off x="3059" y="10"/>
            <a:ext cx="12188941" cy="6857990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D029D64-BBDD-43FA-92CF-C6BF51514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50530A-44D3-7FAB-2FF4-7AD7E0A7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47882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Hvala na pažnji!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A010B0-A5DE-4DFD-BBB1-9EDEE8CDC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FA77C6-9C21-431A-B940-204336569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E918F86E-B643-4836-AF37-1073CD08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42022D-DC97-4C44-B015-9B3376196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DC4D37-F593-4E99-8A42-D21D444F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3" name="Graphic 9">
              <a:extLst>
                <a:ext uri="{FF2B5EF4-FFF2-40B4-BE49-F238E27FC236}">
                  <a16:creationId xmlns:a16="http://schemas.microsoft.com/office/drawing/2014/main" id="{BE23B32A-AE34-4068-9D96-4D94023C7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27459E57-6D6D-46CA-8006-2E6E0C70E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474086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509</Words>
  <Application>Microsoft Office PowerPoint</Application>
  <PresentationFormat>Široki zaslon</PresentationFormat>
  <Paragraphs>58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Bahnschrift Light</vt:lpstr>
      <vt:lpstr>Calibri</vt:lpstr>
      <vt:lpstr>Gill Sans Nova</vt:lpstr>
      <vt:lpstr>TropicVTI</vt:lpstr>
      <vt:lpstr>DRAMSKE TEHNIKE: RAZVOJ SAMOIZRAŽAVANJA, KOMUNIKACIJE I DRUŠTVENIH VJEŠTINA</vt:lpstr>
      <vt:lpstr>HUMANISTIČKI PRISTUP OBRAZOVANJU </vt:lpstr>
      <vt:lpstr>PowerPoint prezentacija</vt:lpstr>
      <vt:lpstr>PowerPoint prezentacija</vt:lpstr>
      <vt:lpstr>ODJECI HUMANISTIČKE TEORIJE U HRVATSKOJ PEDAGOGIJI I ŠIRE </vt:lpstr>
      <vt:lpstr>PowerPoint prezentacija</vt:lpstr>
      <vt:lpstr>Što učitelj treba imati na umu?</vt:lpstr>
      <vt:lpstr>Korisna literatura: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DRAMSKE AKTIVNOSTI U UČENJU STRANOG JEZIKA U OSNOVNOŠKOLSKOJ DOBI</dc:title>
  <dc:creator>vesna</dc:creator>
  <cp:lastModifiedBy>KSENIJA</cp:lastModifiedBy>
  <cp:revision>24</cp:revision>
  <cp:lastPrinted>2024-01-26T12:17:20Z</cp:lastPrinted>
  <dcterms:created xsi:type="dcterms:W3CDTF">2024-01-25T19:41:36Z</dcterms:created>
  <dcterms:modified xsi:type="dcterms:W3CDTF">2026-01-27T08:36:31Z</dcterms:modified>
</cp:coreProperties>
</file>