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80BA39-685C-4584-B89F-09A538CAD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14ACAED-9B99-4312-861D-24F55B9B8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AA4675F-16AB-4A78-8D55-EAA648DFF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AE2-2088-4F90-87C4-BEFCC73B21D3}" type="datetimeFigureOut">
              <a:rPr lang="hr-HR" smtClean="0"/>
              <a:t>24.2.2026.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FF6F47-D8AC-4E03-9AFF-0B66E4150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D234012-416E-4865-9A18-E4A9D5A0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809-26E4-4E9A-93B1-53BE467C9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740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C85F79-0420-4201-8A66-241EAE9E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BA2DD10-5CD1-4C76-B8E3-88A6C32C7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4421871-8428-4171-ACB8-58552DC1F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AE2-2088-4F90-87C4-BEFCC73B21D3}" type="datetimeFigureOut">
              <a:rPr lang="hr-HR" smtClean="0"/>
              <a:t>24.2.2026.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39A5BD2-36C9-4142-9E1A-F37CC81FC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5B2E580-32F6-4746-B01C-8915F1DD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809-26E4-4E9A-93B1-53BE467C9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389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4D173CC-CFF4-4701-93E0-82211FF12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5E6B226-2B4C-47AE-8D56-3900C1699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C81D78D-E224-41A5-8B71-2FD4CAD27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AE2-2088-4F90-87C4-BEFCC73B21D3}" type="datetimeFigureOut">
              <a:rPr lang="hr-HR" smtClean="0"/>
              <a:t>24.2.2026.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E756F1-A4A2-4FC5-9BD7-CC4210AA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CDE9FEC-C6C8-456D-8611-3903DF76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809-26E4-4E9A-93B1-53BE467C9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D9FD40-12D7-4DAB-A418-93F4271C2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4FC122-D1B0-475A-A3D3-3F3FABE61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C4F49A1-F8FA-4CD2-9E7B-8E14C9F22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AE2-2088-4F90-87C4-BEFCC73B21D3}" type="datetimeFigureOut">
              <a:rPr lang="hr-HR" smtClean="0"/>
              <a:t>24.2.2026.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AA38BD7-75FD-468F-8BF8-F232ED884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A3ED454-232B-48D2-9974-793728AA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809-26E4-4E9A-93B1-53BE467C9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346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EF403F-FF48-46C5-8230-197046024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FE9E126-E06A-415B-8A06-068476863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A960ECB-D801-4768-95B8-91703AB0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AE2-2088-4F90-87C4-BEFCC73B21D3}" type="datetimeFigureOut">
              <a:rPr lang="hr-HR" smtClean="0"/>
              <a:t>24.2.2026.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18C7191-CA4A-46D0-B698-9CB106E56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89EB78-D150-405C-90B3-4B1A206A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809-26E4-4E9A-93B1-53BE467C9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022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1B63B7-89E1-4977-BE1F-3832D725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26D428-FA5F-431A-9C9E-D1F43913BF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6062177-95E4-4174-B720-817FE1739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8369388-5A41-4A37-AAC9-6F81497F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AE2-2088-4F90-87C4-BEFCC73B21D3}" type="datetimeFigureOut">
              <a:rPr lang="hr-HR" smtClean="0"/>
              <a:t>24.2.2026.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F4BF83-32A8-4FA2-ADA7-D433AB840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A089DBC-B758-4593-A350-33932AF1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809-26E4-4E9A-93B1-53BE467C9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756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C14CC1-1946-44F5-9D3B-DE800AD1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60C0D45-4370-41C8-8155-44A661D0C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6CEA0B8-65B7-4858-8B25-BCDC8F49B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C36D24E-EB13-4724-A5B4-216CAFE87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0BE4141-0723-418C-A443-EE17B214F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4B132C80-977A-471A-99A5-8A156F004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AE2-2088-4F90-87C4-BEFCC73B21D3}" type="datetimeFigureOut">
              <a:rPr lang="hr-HR" smtClean="0"/>
              <a:t>24.2.2026.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4F14702-728A-42C2-8430-B40D100C5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5233341-0EB4-461D-A4C7-577036E6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809-26E4-4E9A-93B1-53BE467C9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195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0745E6-2962-491D-912E-6F22FDAF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044AF74-7796-49F0-A67E-552E641A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AE2-2088-4F90-87C4-BEFCC73B21D3}" type="datetimeFigureOut">
              <a:rPr lang="hr-HR" smtClean="0"/>
              <a:t>24.2.2026.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4C31108-A709-46A2-8AF6-70787F2C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C4BE3E5-ADBA-4416-9B1A-9EE8ABB8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809-26E4-4E9A-93B1-53BE467C9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291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C79D1BF-A56F-4797-B018-6D78CB037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AE2-2088-4F90-87C4-BEFCC73B21D3}" type="datetimeFigureOut">
              <a:rPr lang="hr-HR" smtClean="0"/>
              <a:t>24.2.2026.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33F8591-AAC9-4812-BD1A-B7827318F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5EDC447-DDA8-4195-99EE-FC24E1B2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809-26E4-4E9A-93B1-53BE467C9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529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40E53E-DC8C-4420-9261-B7FDA1711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917650-3431-4208-9C82-AB023C665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2B69A4D-F14A-4B65-9AB0-66723AF7C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DA5C77B-58A5-462F-A0F3-A6990192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AE2-2088-4F90-87C4-BEFCC73B21D3}" type="datetimeFigureOut">
              <a:rPr lang="hr-HR" smtClean="0"/>
              <a:t>24.2.2026.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C9ABAFA-E51D-4C06-B5A9-409C7075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C7C5B60-EE28-457E-B339-E9001C56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809-26E4-4E9A-93B1-53BE467C9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159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457DFC-BC93-4471-BBA6-C217BA6C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8DFD4A7E-FC4D-41F7-8DA2-AEB0F245F0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9307A16-9D33-45DC-8B1B-0C30FF76A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A2D106-C2E1-4DB2-A2FA-C26D0A0A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BAE2-2088-4F90-87C4-BEFCC73B21D3}" type="datetimeFigureOut">
              <a:rPr lang="hr-HR" smtClean="0"/>
              <a:t>24.2.2026.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AF6A7BD-CE49-47EB-AC0D-9953A93F4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B1A5791-A228-4F26-B9CA-CAA7416F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5809-26E4-4E9A-93B1-53BE467C9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339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758D7B4-09BE-4736-8FB8-2A78954B7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C2BB3EA-7253-42C0-9EEC-03F694DC1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11A741-9F07-4934-A66D-F763B3234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DBAE2-2088-4F90-87C4-BEFCC73B21D3}" type="datetimeFigureOut">
              <a:rPr lang="hr-HR" smtClean="0"/>
              <a:t>24.2.2026.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2DDF81F-A3BE-4C42-A2DB-8BBD340AE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4FDF985-6072-4EED-9CB2-33155E594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75809-26E4-4E9A-93B1-53BE467C9FB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874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46FC0B-E626-4DAA-8D91-ED2DE2696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5187"/>
            <a:ext cx="9144000" cy="2387600"/>
          </a:xfrm>
        </p:spPr>
        <p:txBody>
          <a:bodyPr>
            <a:normAutofit/>
          </a:bodyPr>
          <a:lstStyle/>
          <a:p>
            <a:r>
              <a:rPr lang="hr-HR" dirty="0"/>
              <a:t>Strukturirani tečaj-Istanbul</a:t>
            </a:r>
            <a:br>
              <a:rPr lang="hr-HR" dirty="0"/>
            </a:br>
            <a:r>
              <a:rPr lang="hr-HR" sz="3900" dirty="0" err="1"/>
              <a:t>Gamifying</a:t>
            </a:r>
            <a:r>
              <a:rPr lang="hr-HR" sz="3900" dirty="0"/>
              <a:t> </a:t>
            </a:r>
            <a:r>
              <a:rPr lang="hr-HR" sz="3900" dirty="0" err="1"/>
              <a:t>the</a:t>
            </a:r>
            <a:r>
              <a:rPr lang="hr-HR" sz="3900" dirty="0"/>
              <a:t> </a:t>
            </a:r>
            <a:r>
              <a:rPr lang="hr-HR" sz="3900" dirty="0" err="1"/>
              <a:t>Classroom</a:t>
            </a:r>
            <a:r>
              <a:rPr lang="hr-HR" sz="3900" dirty="0"/>
              <a:t> </a:t>
            </a:r>
            <a:r>
              <a:rPr lang="hr-HR" sz="3900" dirty="0" err="1"/>
              <a:t>with</a:t>
            </a:r>
            <a:r>
              <a:rPr lang="hr-HR" sz="3900" dirty="0"/>
              <a:t> </a:t>
            </a:r>
            <a:r>
              <a:rPr lang="hr-HR" sz="3900" dirty="0" err="1"/>
              <a:t>Minecraft</a:t>
            </a:r>
            <a:r>
              <a:rPr lang="hr-HR" sz="3900" dirty="0"/>
              <a:t>, </a:t>
            </a:r>
            <a:r>
              <a:rPr lang="hr-HR" sz="3900" dirty="0" err="1"/>
              <a:t>Gamebooks</a:t>
            </a:r>
            <a:r>
              <a:rPr lang="hr-HR" sz="3900" dirty="0"/>
              <a:t> </a:t>
            </a:r>
            <a:r>
              <a:rPr lang="hr-HR" sz="3900" dirty="0" err="1"/>
              <a:t>and</a:t>
            </a:r>
            <a:r>
              <a:rPr lang="hr-HR" sz="3900" dirty="0"/>
              <a:t> </a:t>
            </a:r>
            <a:r>
              <a:rPr lang="hr-HR" sz="3900" dirty="0" err="1"/>
              <a:t>Treasure</a:t>
            </a:r>
            <a:r>
              <a:rPr lang="hr-HR" sz="3900" dirty="0"/>
              <a:t> </a:t>
            </a:r>
            <a:r>
              <a:rPr lang="hr-HR" sz="3900" dirty="0" err="1"/>
              <a:t>Hunts</a:t>
            </a:r>
            <a:endParaRPr lang="hr-HR" sz="39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A59B72-3490-48D6-882C-F7CBD02BC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34" y="70282"/>
            <a:ext cx="2468732" cy="24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BFD15E9-5C1A-4AE2-8573-2D6373130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245" y="0"/>
            <a:ext cx="7750205" cy="20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20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3A605D-7722-4EAE-B513-4C899D112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FC27CB98-D939-4C3B-9C65-60796D9B3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84" y="1861135"/>
            <a:ext cx="5801784" cy="4351338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44C2DAA-AE3B-4A28-8CFB-34E22563B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0" y="186113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41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0240A4-F019-4B9E-BD38-20E025C45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6C73F193-E5A7-4D4B-85E6-AF8B70730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53" y="1967667"/>
            <a:ext cx="3263503" cy="4351338"/>
          </a:xfr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F9F0FB7-F3C5-43EA-9271-DDC2A46B2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44" y="639192"/>
            <a:ext cx="4783955" cy="63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73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13597D-776E-40A9-905C-F76CE411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Dinlediginiz</a:t>
            </a:r>
            <a:r>
              <a:rPr lang="hr-HR" dirty="0"/>
              <a:t> i</a:t>
            </a:r>
            <a:r>
              <a:rPr lang="az-Cyrl-AZ" dirty="0"/>
              <a:t>ҫ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tesekkurler</a:t>
            </a:r>
            <a:r>
              <a:rPr lang="hr-HR" dirty="0"/>
              <a:t>! </a:t>
            </a:r>
            <a:r>
              <a:rPr lang="hr-HR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82968FC-CE8D-4A82-91DE-52ECB814F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76" y="1491447"/>
            <a:ext cx="3926947" cy="5235931"/>
          </a:xfrm>
        </p:spPr>
      </p:pic>
    </p:spTree>
    <p:extLst>
      <p:ext uri="{BB962C8B-B14F-4D97-AF65-F5344CB8AC3E}">
        <p14:creationId xmlns:p14="http://schemas.microsoft.com/office/powerpoint/2010/main" val="174906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9DEAAC-F217-4FF3-A7F7-0A871523A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Ponedjeljak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35BDC2-5566-4D04-B7B0-5D75BA057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Upoznavanje</a:t>
            </a:r>
          </a:p>
          <a:p>
            <a:r>
              <a:rPr lang="hr-HR" dirty="0"/>
              <a:t>Predstavljanje škola</a:t>
            </a:r>
          </a:p>
          <a:p>
            <a:r>
              <a:rPr lang="hr-HR" dirty="0"/>
              <a:t>Što je game-</a:t>
            </a:r>
            <a:r>
              <a:rPr lang="hr-HR" dirty="0" err="1"/>
              <a:t>based</a:t>
            </a:r>
            <a:r>
              <a:rPr lang="hr-HR" dirty="0"/>
              <a:t> </a:t>
            </a:r>
            <a:r>
              <a:rPr lang="hr-HR" dirty="0" err="1"/>
              <a:t>learning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/>
              <a:t>i prednosti u nastavi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0DE6E4E-9664-4CC3-AD72-3978591BC0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91" y="838939"/>
            <a:ext cx="5823751" cy="436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D278B9-2538-4473-8DE3-1274C633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Utorak</a:t>
            </a:r>
          </a:p>
        </p:txBody>
      </p:sp>
      <p:pic>
        <p:nvPicPr>
          <p:cNvPr id="2050" name="Picture 2" descr="Meet Minecraft Education | Minecraft Education">
            <a:extLst>
              <a:ext uri="{FF2B5EF4-FFF2-40B4-BE49-F238E27FC236}">
                <a16:creationId xmlns:a16="http://schemas.microsoft.com/office/drawing/2014/main" id="{A32B22E2-4E27-4681-B00B-BD3815277F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45" y="1825625"/>
            <a:ext cx="64515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46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3D5711-7CAD-49C8-80D3-73B77231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Srijeda</a:t>
            </a:r>
          </a:p>
        </p:txBody>
      </p:sp>
      <p:pic>
        <p:nvPicPr>
          <p:cNvPr id="3074" name="Picture 2" descr="Exploring Twine: An interactive fiction journey - University Library">
            <a:extLst>
              <a:ext uri="{FF2B5EF4-FFF2-40B4-BE49-F238E27FC236}">
                <a16:creationId xmlns:a16="http://schemas.microsoft.com/office/drawing/2014/main" id="{2B283E5E-0248-4B5D-83F1-E71981DEE4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7" y="157705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riting an interactive narrative with Twine | The Old Operating Theatre  Museum">
            <a:extLst>
              <a:ext uri="{FF2B5EF4-FFF2-40B4-BE49-F238E27FC236}">
                <a16:creationId xmlns:a16="http://schemas.microsoft.com/office/drawing/2014/main" id="{92720C37-7E98-4449-9729-0B1B65F00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42" y="1542919"/>
            <a:ext cx="601027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EFCF5B-F1E9-4386-913F-7CDA9D1A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Četvrtak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8F9EF8C3-F667-4C07-8477-24EE8BC01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hr-HR" dirty="0" err="1"/>
              <a:t>Escape</a:t>
            </a:r>
            <a:r>
              <a:rPr lang="hr-HR" dirty="0"/>
              <a:t> room</a:t>
            </a:r>
          </a:p>
          <a:p>
            <a:r>
              <a:rPr lang="hr-HR" dirty="0" err="1"/>
              <a:t>Actionbound</a:t>
            </a:r>
            <a:r>
              <a:rPr lang="hr-HR" dirty="0"/>
              <a:t> aplikacija</a:t>
            </a:r>
          </a:p>
          <a:p>
            <a:r>
              <a:rPr lang="hr-HR" dirty="0"/>
              <a:t>Vožnja Bosporom</a:t>
            </a:r>
          </a:p>
          <a:p>
            <a:endParaRPr lang="hr-HR" dirty="0"/>
          </a:p>
        </p:txBody>
      </p:sp>
      <p:pic>
        <p:nvPicPr>
          <p:cNvPr id="4100" name="Picture 4" descr="Actionbound – Apps on Google Play">
            <a:extLst>
              <a:ext uri="{FF2B5EF4-FFF2-40B4-BE49-F238E27FC236}">
                <a16:creationId xmlns:a16="http://schemas.microsoft.com/office/drawing/2014/main" id="{8927C474-1E51-4110-B1D4-5078EFC4B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636" y="1377041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15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43748D-EE85-416E-8A62-22CC2F6D0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Petak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A63C84-EB08-43D2-BA07-A0628A8A2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Planiranje za nastavni sat</a:t>
            </a:r>
          </a:p>
          <a:p>
            <a:r>
              <a:rPr lang="hr-HR" dirty="0" err="1"/>
              <a:t>Twine</a:t>
            </a:r>
            <a:r>
              <a:rPr lang="hr-HR" dirty="0"/>
              <a:t>; </a:t>
            </a:r>
            <a:r>
              <a:rPr lang="hr-HR" dirty="0" err="1"/>
              <a:t>choice</a:t>
            </a:r>
            <a:r>
              <a:rPr lang="hr-HR" dirty="0"/>
              <a:t> </a:t>
            </a:r>
            <a:r>
              <a:rPr lang="hr-HR" dirty="0" err="1"/>
              <a:t>board</a:t>
            </a:r>
            <a:r>
              <a:rPr lang="hr-HR" dirty="0"/>
              <a:t> za prvi sat u petom razredu </a:t>
            </a:r>
          </a:p>
        </p:txBody>
      </p:sp>
    </p:spTree>
    <p:extLst>
      <p:ext uri="{BB962C8B-B14F-4D97-AF65-F5344CB8AC3E}">
        <p14:creationId xmlns:p14="http://schemas.microsoft.com/office/powerpoint/2010/main" val="25527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0CA13-9AE7-4538-8135-1E21D4A54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72" y="249715"/>
            <a:ext cx="10515600" cy="1325563"/>
          </a:xfrm>
        </p:spPr>
        <p:txBody>
          <a:bodyPr/>
          <a:lstStyle/>
          <a:p>
            <a:r>
              <a:rPr lang="hr-HR" dirty="0"/>
              <a:t>Slobodno vrijeme</a:t>
            </a:r>
          </a:p>
        </p:txBody>
      </p:sp>
      <p:sp>
        <p:nvSpPr>
          <p:cNvPr id="7" name="AutoShape 8" descr="blob:https://web.whatsapp.com/e52f69ca-3292-4a4c-97b5-208cdf855b1d">
            <a:extLst>
              <a:ext uri="{FF2B5EF4-FFF2-40B4-BE49-F238E27FC236}">
                <a16:creationId xmlns:a16="http://schemas.microsoft.com/office/drawing/2014/main" id="{A1543831-23E9-4509-B840-508184F5D0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490709"/>
            <a:ext cx="2090691" cy="209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04ABE25-0C8D-4BEB-A1D5-31A21384A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98" y="1490709"/>
            <a:ext cx="6752948" cy="506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93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EB9BC5-68A6-43CF-A0E7-9667E91F4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F628F8B-F89B-4C24-89FE-F2F6E86EE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40452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09D66A-5B01-4867-8CF0-744BFBCEF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0A94964-3500-43B9-8A13-15F62CA36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95" y="361364"/>
            <a:ext cx="4598633" cy="6131512"/>
          </a:xfrm>
        </p:spPr>
      </p:pic>
    </p:spTree>
    <p:extLst>
      <p:ext uri="{BB962C8B-B14F-4D97-AF65-F5344CB8AC3E}">
        <p14:creationId xmlns:p14="http://schemas.microsoft.com/office/powerpoint/2010/main" val="1072241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59</Words>
  <Application>Microsoft Office PowerPoint</Application>
  <PresentationFormat>Široki zaslon</PresentationFormat>
  <Paragraphs>16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sustava Office</vt:lpstr>
      <vt:lpstr>Strukturirani tečaj-Istanbul Gamifying the Classroom with Minecraft, Gamebooks and Treasure Hunts</vt:lpstr>
      <vt:lpstr>Ponedjeljak</vt:lpstr>
      <vt:lpstr>Utorak</vt:lpstr>
      <vt:lpstr>Srijeda</vt:lpstr>
      <vt:lpstr>Četvrtak</vt:lpstr>
      <vt:lpstr>Petak</vt:lpstr>
      <vt:lpstr>Slobodno vrijeme</vt:lpstr>
      <vt:lpstr>PowerPoint prezentacija</vt:lpstr>
      <vt:lpstr>PowerPoint prezentacija</vt:lpstr>
      <vt:lpstr>PowerPoint prezentacija</vt:lpstr>
      <vt:lpstr>PowerPoint prezentacija</vt:lpstr>
      <vt:lpstr>Dinlediginiz iҫin tesekkurler!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Strukturirani tečaj-Istanbul Gamifying the Classroom with Minecraft, Gamebooks and Treasure Hunts</dc:title>
  <dc:creator>Korisnik</dc:creator>
  <cp:lastModifiedBy>Korisnik</cp:lastModifiedBy>
  <cp:revision>3</cp:revision>
  <dcterms:created xsi:type="dcterms:W3CDTF">2026-02-24T09:22:25Z</dcterms:created>
  <dcterms:modified xsi:type="dcterms:W3CDTF">2026-02-24T09:34:58Z</dcterms:modified>
</cp:coreProperties>
</file>